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90" r:id="rId2"/>
    <p:sldMasterId id="2147483681" r:id="rId3"/>
  </p:sldMasterIdLst>
  <p:notesMasterIdLst>
    <p:notesMasterId r:id="rId7"/>
  </p:notesMasterIdLst>
  <p:handoutMasterIdLst>
    <p:handoutMasterId r:id="rId8"/>
  </p:handoutMasterIdLst>
  <p:sldIdLst>
    <p:sldId id="256" r:id="rId4"/>
    <p:sldId id="264" r:id="rId5"/>
    <p:sldId id="263" r:id="rId6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>
        <p:scale>
          <a:sx n="150" d="100"/>
          <a:sy n="150" d="100"/>
        </p:scale>
        <p:origin x="-552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2201"/>
            <a:ext cx="8229600" cy="2527299"/>
          </a:xfr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7634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35201"/>
            <a:ext cx="8229600" cy="1898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0"/>
            <a:r>
              <a:rPr lang="en-AU" dirty="0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/>
        </a:buClr>
        <a:buFont typeface="Lucida Grande"/>
        <a:buChar char="&gt;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29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berezny\Documents\A-FedUni\LOGO\FederationUni_PrimaryLogo_Large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212" y="1791188"/>
            <a:ext cx="4217988" cy="88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ni_16to9_1280x720_Template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22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FedUni_16to9_1280x720_Template</vt:lpstr>
      <vt:lpstr>FedU Footer A</vt:lpstr>
      <vt:lpstr>FedU Footer B</vt:lpstr>
      <vt:lpstr>PowerPoint Presentation</vt:lpstr>
      <vt:lpstr>PowerPoint Presentation</vt:lpstr>
      <vt:lpstr>PowerPoint Presentation</vt:lpstr>
    </vt:vector>
  </TitlesOfParts>
  <Company>University of Ballarat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University of Ballarat - ICT Services</cp:lastModifiedBy>
  <cp:revision>4</cp:revision>
  <dcterms:created xsi:type="dcterms:W3CDTF">2014-12-01T21:43:55Z</dcterms:created>
  <dcterms:modified xsi:type="dcterms:W3CDTF">2014-12-01T22:08:53Z</dcterms:modified>
</cp:coreProperties>
</file>