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5"/>
    <p:sldMasterId id="2147483699" r:id="rId6"/>
  </p:sldMasterIdLst>
  <p:notesMasterIdLst>
    <p:notesMasterId r:id="rId10"/>
  </p:notesMasterIdLst>
  <p:sldIdLst>
    <p:sldId id="265" r:id="rId7"/>
    <p:sldId id="271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hite backround slides" id="{9C4EAC26-3B75-442F-941F-65211FFF1AAE}">
          <p14:sldIdLst>
            <p14:sldId id="265"/>
            <p14:sldId id="271"/>
            <p14:sldId id="261"/>
          </p14:sldIdLst>
        </p14:section>
        <p14:section name="Blue background slides" id="{8F4B39A2-BFD4-4BB3-A2C1-2E3B4E0E9B37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ACE2"/>
    <a:srgbClr val="0D4E96"/>
    <a:srgbClr val="7C8033"/>
    <a:srgbClr val="C4C22F"/>
    <a:srgbClr val="F0552A"/>
    <a:srgbClr val="EAA522"/>
    <a:srgbClr val="0012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E336CB-E732-4482-A268-C26831F6BAAA}" v="2" dt="2023-04-27T05:24:16.6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0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en James" userId="62e26dd1-dbbe-44ec-904b-9f7e039e6cd3" providerId="ADAL" clId="{EAE336CB-E732-4482-A268-C26831F6BAAA}"/>
    <pc:docChg chg="undo redo custSel addSld delSld modSld sldOrd modSection">
      <pc:chgData name="Lauren James" userId="62e26dd1-dbbe-44ec-904b-9f7e039e6cd3" providerId="ADAL" clId="{EAE336CB-E732-4482-A268-C26831F6BAAA}" dt="2023-04-27T05:44:20.947" v="93" actId="20577"/>
      <pc:docMkLst>
        <pc:docMk/>
      </pc:docMkLst>
      <pc:sldChg chg="del">
        <pc:chgData name="Lauren James" userId="62e26dd1-dbbe-44ec-904b-9f7e039e6cd3" providerId="ADAL" clId="{EAE336CB-E732-4482-A268-C26831F6BAAA}" dt="2023-04-27T05:22:17.496" v="3" actId="2696"/>
        <pc:sldMkLst>
          <pc:docMk/>
          <pc:sldMk cId="1498281219" sldId="257"/>
        </pc:sldMkLst>
      </pc:sldChg>
      <pc:sldChg chg="add del ord">
        <pc:chgData name="Lauren James" userId="62e26dd1-dbbe-44ec-904b-9f7e039e6cd3" providerId="ADAL" clId="{EAE336CB-E732-4482-A268-C26831F6BAAA}" dt="2023-04-27T05:28:41.539" v="51" actId="2696"/>
        <pc:sldMkLst>
          <pc:docMk/>
          <pc:sldMk cId="2510554546" sldId="259"/>
        </pc:sldMkLst>
      </pc:sldChg>
      <pc:sldChg chg="addSp delSp modSp mod ord">
        <pc:chgData name="Lauren James" userId="62e26dd1-dbbe-44ec-904b-9f7e039e6cd3" providerId="ADAL" clId="{EAE336CB-E732-4482-A268-C26831F6BAAA}" dt="2023-04-27T05:44:20.947" v="93" actId="20577"/>
        <pc:sldMkLst>
          <pc:docMk/>
          <pc:sldMk cId="3967790893" sldId="261"/>
        </pc:sldMkLst>
        <pc:spChg chg="add mod">
          <ac:chgData name="Lauren James" userId="62e26dd1-dbbe-44ec-904b-9f7e039e6cd3" providerId="ADAL" clId="{EAE336CB-E732-4482-A268-C26831F6BAAA}" dt="2023-04-27T05:44:20.947" v="93" actId="20577"/>
          <ac:spMkLst>
            <pc:docMk/>
            <pc:sldMk cId="3967790893" sldId="261"/>
            <ac:spMk id="2" creationId="{B0BE64E0-0B4A-F006-F45B-F68E09BD2524}"/>
          </ac:spMkLst>
        </pc:spChg>
        <pc:spChg chg="del">
          <ac:chgData name="Lauren James" userId="62e26dd1-dbbe-44ec-904b-9f7e039e6cd3" providerId="ADAL" clId="{EAE336CB-E732-4482-A268-C26831F6BAAA}" dt="2023-04-27T05:23:13.386" v="14" actId="478"/>
          <ac:spMkLst>
            <pc:docMk/>
            <pc:sldMk cId="3967790893" sldId="261"/>
            <ac:spMk id="4" creationId="{0BC43586-E7A0-ACC0-2B2B-B1F3378D48BE}"/>
          </ac:spMkLst>
        </pc:spChg>
        <pc:spChg chg="del">
          <ac:chgData name="Lauren James" userId="62e26dd1-dbbe-44ec-904b-9f7e039e6cd3" providerId="ADAL" clId="{EAE336CB-E732-4482-A268-C26831F6BAAA}" dt="2023-04-27T05:23:11.856" v="13" actId="478"/>
          <ac:spMkLst>
            <pc:docMk/>
            <pc:sldMk cId="3967790893" sldId="261"/>
            <ac:spMk id="5" creationId="{A6673DA1-7CD9-29E5-2BCE-2E854D749346}"/>
          </ac:spMkLst>
        </pc:spChg>
        <pc:spChg chg="del">
          <ac:chgData name="Lauren James" userId="62e26dd1-dbbe-44ec-904b-9f7e039e6cd3" providerId="ADAL" clId="{EAE336CB-E732-4482-A268-C26831F6BAAA}" dt="2023-04-27T05:23:05.696" v="11" actId="478"/>
          <ac:spMkLst>
            <pc:docMk/>
            <pc:sldMk cId="3967790893" sldId="261"/>
            <ac:spMk id="6" creationId="{78468024-8D90-28C8-3E77-2A80C6C5FFE0}"/>
          </ac:spMkLst>
        </pc:spChg>
        <pc:spChg chg="del">
          <ac:chgData name="Lauren James" userId="62e26dd1-dbbe-44ec-904b-9f7e039e6cd3" providerId="ADAL" clId="{EAE336CB-E732-4482-A268-C26831F6BAAA}" dt="2023-04-27T05:23:10.206" v="12" actId="478"/>
          <ac:spMkLst>
            <pc:docMk/>
            <pc:sldMk cId="3967790893" sldId="261"/>
            <ac:spMk id="7" creationId="{FB329E40-AD58-1407-42AF-E3FFE1949E61}"/>
          </ac:spMkLst>
        </pc:spChg>
        <pc:spChg chg="del">
          <ac:chgData name="Lauren James" userId="62e26dd1-dbbe-44ec-904b-9f7e039e6cd3" providerId="ADAL" clId="{EAE336CB-E732-4482-A268-C26831F6BAAA}" dt="2023-04-27T05:23:23.716" v="15" actId="478"/>
          <ac:spMkLst>
            <pc:docMk/>
            <pc:sldMk cId="3967790893" sldId="261"/>
            <ac:spMk id="19" creationId="{0BBAA43A-36C7-8E22-19C9-CC75662D663A}"/>
          </ac:spMkLst>
        </pc:spChg>
      </pc:sldChg>
      <pc:sldChg chg="modSp mod ord">
        <pc:chgData name="Lauren James" userId="62e26dd1-dbbe-44ec-904b-9f7e039e6cd3" providerId="ADAL" clId="{EAE336CB-E732-4482-A268-C26831F6BAAA}" dt="2023-04-27T05:34:20.835" v="53" actId="6549"/>
        <pc:sldMkLst>
          <pc:docMk/>
          <pc:sldMk cId="2950877256" sldId="265"/>
        </pc:sldMkLst>
        <pc:spChg chg="mod">
          <ac:chgData name="Lauren James" userId="62e26dd1-dbbe-44ec-904b-9f7e039e6cd3" providerId="ADAL" clId="{EAE336CB-E732-4482-A268-C26831F6BAAA}" dt="2023-04-27T05:34:20.835" v="53" actId="6549"/>
          <ac:spMkLst>
            <pc:docMk/>
            <pc:sldMk cId="2950877256" sldId="265"/>
            <ac:spMk id="7" creationId="{E93D2A95-9553-BE0E-E106-A182AC4108CF}"/>
          </ac:spMkLst>
        </pc:spChg>
      </pc:sldChg>
      <pc:sldChg chg="del">
        <pc:chgData name="Lauren James" userId="62e26dd1-dbbe-44ec-904b-9f7e039e6cd3" providerId="ADAL" clId="{EAE336CB-E732-4482-A268-C26831F6BAAA}" dt="2023-04-27T05:22:30.700" v="5" actId="2696"/>
        <pc:sldMkLst>
          <pc:docMk/>
          <pc:sldMk cId="2587175810" sldId="270"/>
        </pc:sldMkLst>
      </pc:sldChg>
      <pc:sldChg chg="del">
        <pc:chgData name="Lauren James" userId="62e26dd1-dbbe-44ec-904b-9f7e039e6cd3" providerId="ADAL" clId="{EAE336CB-E732-4482-A268-C26831F6BAAA}" dt="2023-04-27T05:22:28.283" v="4" actId="2696"/>
        <pc:sldMkLst>
          <pc:docMk/>
          <pc:sldMk cId="4048285285" sldId="272"/>
        </pc:sldMkLst>
      </pc:sldChg>
      <pc:sldChg chg="del">
        <pc:chgData name="Lauren James" userId="62e26dd1-dbbe-44ec-904b-9f7e039e6cd3" providerId="ADAL" clId="{EAE336CB-E732-4482-A268-C26831F6BAAA}" dt="2023-04-27T05:22:02.837" v="2" actId="2696"/>
        <pc:sldMkLst>
          <pc:docMk/>
          <pc:sldMk cId="1936975775" sldId="273"/>
        </pc:sldMkLst>
      </pc:sldChg>
      <pc:sldMasterChg chg="addSldLayout delSldLayout">
        <pc:chgData name="Lauren James" userId="62e26dd1-dbbe-44ec-904b-9f7e039e6cd3" providerId="ADAL" clId="{EAE336CB-E732-4482-A268-C26831F6BAAA}" dt="2023-04-27T05:28:41.539" v="51" actId="2696"/>
        <pc:sldMasterMkLst>
          <pc:docMk/>
          <pc:sldMasterMk cId="2761884217" sldId="2147483686"/>
        </pc:sldMasterMkLst>
        <pc:sldLayoutChg chg="add del">
          <pc:chgData name="Lauren James" userId="62e26dd1-dbbe-44ec-904b-9f7e039e6cd3" providerId="ADAL" clId="{EAE336CB-E732-4482-A268-C26831F6BAAA}" dt="2023-04-27T05:28:41.539" v="51" actId="2696"/>
          <pc:sldLayoutMkLst>
            <pc:docMk/>
            <pc:sldMasterMk cId="2761884217" sldId="2147483686"/>
            <pc:sldLayoutMk cId="396095371" sldId="2147483708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9E01E-EC11-4B30-8D90-D9C151A545C7}" type="datetimeFigureOut">
              <a:rPr lang="en-AU" smtClean="0"/>
              <a:t>27/04/2023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3179E-9A8D-493B-9CEB-2CDDD8AF28D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5048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C528859-18F0-2360-9736-B3CC33E3BE58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-18000"/>
            <a:ext cx="12192000" cy="687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35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88182CF-5320-4F91-59D1-2E170F882BD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621" t="68591"/>
          <a:stretch/>
        </p:blipFill>
        <p:spPr>
          <a:xfrm>
            <a:off x="0" y="4655127"/>
            <a:ext cx="12192000" cy="22028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50C3D0-9D57-FB43-BD79-9BC59CD9CF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7449" y="1440000"/>
            <a:ext cx="7200000" cy="1800000"/>
          </a:xfrm>
          <a:prstGeom prst="rect">
            <a:avLst/>
          </a:prstGeom>
        </p:spPr>
        <p:txBody>
          <a:bodyPr/>
          <a:lstStyle>
            <a:lvl1pPr>
              <a:defRPr sz="36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AU" noProof="0"/>
              <a:t>Click to add presentation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4F44ED-34F3-4B72-B758-BC1AA935C2B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97449" y="3705675"/>
            <a:ext cx="7200000" cy="1080000"/>
          </a:xfrm>
        </p:spPr>
        <p:txBody>
          <a:bodyPr>
            <a:normAutofit/>
          </a:bodyPr>
          <a:lstStyle>
            <a:lvl1pPr>
              <a:spcBef>
                <a:spcPts val="400"/>
              </a:spcBef>
              <a:defRPr sz="1400" b="1">
                <a:solidFill>
                  <a:schemeClr val="tx2"/>
                </a:solidFill>
              </a:defRPr>
            </a:lvl1pPr>
            <a:lvl2pPr marL="0" indent="0">
              <a:spcBef>
                <a:spcPts val="400"/>
              </a:spcBef>
              <a:buNone/>
              <a:defRPr sz="1400" b="0">
                <a:solidFill>
                  <a:schemeClr val="tx2"/>
                </a:solidFill>
              </a:defRPr>
            </a:lvl2pPr>
            <a:lvl3pPr marL="0" indent="0">
              <a:spcBef>
                <a:spcPts val="400"/>
              </a:spcBef>
              <a:buNone/>
              <a:defRPr sz="1400" b="0">
                <a:solidFill>
                  <a:schemeClr val="tx2"/>
                </a:solidFill>
              </a:defRPr>
            </a:lvl3pPr>
            <a:lvl4pPr>
              <a:spcBef>
                <a:spcPts val="400"/>
              </a:spcBef>
              <a:defRPr sz="1400" b="0">
                <a:solidFill>
                  <a:schemeClr val="tx2"/>
                </a:solidFill>
              </a:defRPr>
            </a:lvl4pPr>
            <a:lvl5pPr>
              <a:spcBef>
                <a:spcPts val="400"/>
              </a:spcBef>
              <a:defRPr sz="1400" b="0">
                <a:solidFill>
                  <a:schemeClr val="tx2"/>
                </a:solidFill>
              </a:defRPr>
            </a:lvl5pPr>
            <a:lvl6pPr>
              <a:spcBef>
                <a:spcPts val="400"/>
              </a:spcBef>
              <a:defRPr sz="1400" b="0">
                <a:solidFill>
                  <a:schemeClr val="tx2"/>
                </a:solidFill>
              </a:defRPr>
            </a:lvl6pPr>
            <a:lvl7pPr>
              <a:spcBef>
                <a:spcPts val="400"/>
              </a:spcBef>
              <a:defRPr sz="1400" b="0">
                <a:solidFill>
                  <a:schemeClr val="tx2"/>
                </a:solidFill>
              </a:defRPr>
            </a:lvl7pPr>
            <a:lvl8pPr>
              <a:spcBef>
                <a:spcPts val="400"/>
              </a:spcBef>
              <a:defRPr sz="1400" b="0">
                <a:solidFill>
                  <a:schemeClr val="tx2"/>
                </a:solidFill>
              </a:defRPr>
            </a:lvl8pPr>
            <a:lvl9pPr>
              <a:spcBef>
                <a:spcPts val="400"/>
              </a:spcBef>
              <a:defRPr sz="1400" b="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Click to add Presenter Name, and level two (Regular style) Company Name and Date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BACF98-516B-C8B6-BBC3-01782A0301A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73653" y="256309"/>
            <a:ext cx="2045914" cy="540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3436EE0-C7C7-A1FA-1C00-F62FE3081135}"/>
              </a:ext>
            </a:extLst>
          </p:cNvPr>
          <p:cNvSpPr/>
          <p:nvPr userDrawn="1"/>
        </p:nvSpPr>
        <p:spPr>
          <a:xfrm>
            <a:off x="10798884" y="6550803"/>
            <a:ext cx="1480695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600" b="0" i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CRICOS 00103D | RTO 4909 </a:t>
            </a:r>
            <a:br>
              <a:rPr lang="en-AU" sz="600" b="0" i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600" b="0" i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| TESQA PRV12151 (Aust University)</a:t>
            </a:r>
          </a:p>
        </p:txBody>
      </p:sp>
      <p:pic>
        <p:nvPicPr>
          <p:cNvPr id="6" name="Picture 5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BC7119A4-8DDF-E106-96CF-FF6AED70FBA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189331" y="309058"/>
            <a:ext cx="1622454" cy="48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824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81A1471-1293-ACC5-354B-77E240B2AB6E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-18000"/>
            <a:ext cx="12192000" cy="687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350"/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D4E2B3F0-837D-994A-1BD4-BA7A38FCA303}"/>
              </a:ext>
            </a:extLst>
          </p:cNvPr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3039639" y="3337478"/>
            <a:ext cx="8856001" cy="262800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Click to add text. </a:t>
            </a:r>
            <a:br>
              <a:rPr lang="en-AU" noProof="0"/>
            </a:br>
            <a:r>
              <a:rPr lang="en-AU" noProof="0"/>
              <a:t>Press the ‘Increase / Decrease List Level button in the Home tab to move through the type styles.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F37D5AC5-7DF4-E17C-33D2-F085A8E61748}"/>
              </a:ext>
            </a:extLst>
          </p:cNvPr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039641" y="1759286"/>
            <a:ext cx="8856000" cy="144000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Click to add text. </a:t>
            </a:r>
            <a:br>
              <a:rPr lang="en-AU" noProof="0"/>
            </a:br>
            <a:r>
              <a:rPr lang="en-AU" noProof="0"/>
              <a:t>Press the ‘Increase / Decrease List Level button in the Home tab to move through the type styles.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4347A805-66B1-4C0A-7074-633BF08E1E22}"/>
              </a:ext>
            </a:extLst>
          </p:cNvPr>
          <p:cNvSpPr>
            <a:spLocks noGrp="1"/>
          </p:cNvSpPr>
          <p:nvPr userDrawn="1">
            <p:ph type="body" sz="quarter" idx="18"/>
          </p:nvPr>
        </p:nvSpPr>
        <p:spPr>
          <a:xfrm>
            <a:off x="915641" y="1759286"/>
            <a:ext cx="1908000" cy="720000"/>
          </a:xfrm>
        </p:spPr>
        <p:txBody>
          <a:bodyPr>
            <a:normAutofit/>
          </a:bodyPr>
          <a:lstStyle>
            <a:lvl1pPr algn="r">
              <a:defRPr sz="1200" b="1">
                <a:solidFill>
                  <a:schemeClr val="bg1"/>
                </a:solidFill>
              </a:defRPr>
            </a:lvl1pPr>
            <a:lvl2pPr marL="0" indent="0" algn="r">
              <a:buNone/>
              <a:defRPr sz="1200" b="1">
                <a:solidFill>
                  <a:schemeClr val="bg1"/>
                </a:solidFill>
              </a:defRPr>
            </a:lvl2pPr>
            <a:lvl3pPr marL="0" indent="0" algn="r">
              <a:buNone/>
              <a:defRPr sz="1200" b="1">
                <a:solidFill>
                  <a:schemeClr val="bg1"/>
                </a:solidFill>
              </a:defRPr>
            </a:lvl3pPr>
            <a:lvl4pPr algn="r">
              <a:spcBef>
                <a:spcPts val="0"/>
              </a:spcBef>
              <a:defRPr sz="1200" b="1">
                <a:solidFill>
                  <a:schemeClr val="bg1"/>
                </a:solidFill>
              </a:defRPr>
            </a:lvl4pPr>
            <a:lvl5pPr algn="r">
              <a:defRPr sz="1200" b="1">
                <a:solidFill>
                  <a:schemeClr val="bg1"/>
                </a:solidFill>
              </a:defRPr>
            </a:lvl5pPr>
            <a:lvl6pPr algn="r">
              <a:defRPr sz="1200" b="1">
                <a:solidFill>
                  <a:schemeClr val="bg1"/>
                </a:solidFill>
              </a:defRPr>
            </a:lvl6pPr>
            <a:lvl7pPr algn="r">
              <a:defRPr sz="1200" b="1">
                <a:solidFill>
                  <a:schemeClr val="bg1"/>
                </a:solidFill>
              </a:defRPr>
            </a:lvl7pPr>
            <a:lvl8pPr algn="r">
              <a:defRPr sz="1200" b="1">
                <a:solidFill>
                  <a:schemeClr val="bg1"/>
                </a:solidFill>
              </a:defRPr>
            </a:lvl8pPr>
            <a:lvl9pPr algn="r">
              <a:defRPr sz="12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A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43A8ED-48AA-EB5A-086D-281B7C0DFB2C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915641" y="952576"/>
            <a:ext cx="10980000" cy="7200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B1765089-BEE3-3E02-EB62-43C27627D42C}"/>
              </a:ext>
            </a:extLst>
          </p:cNvPr>
          <p:cNvSpPr>
            <a:spLocks noGrp="1"/>
          </p:cNvSpPr>
          <p:nvPr userDrawn="1">
            <p:ph type="body" sz="quarter" idx="25"/>
          </p:nvPr>
        </p:nvSpPr>
        <p:spPr>
          <a:xfrm>
            <a:off x="915641" y="3337478"/>
            <a:ext cx="1908000" cy="720000"/>
          </a:xfrm>
        </p:spPr>
        <p:txBody>
          <a:bodyPr>
            <a:normAutofit/>
          </a:bodyPr>
          <a:lstStyle>
            <a:lvl1pPr algn="r">
              <a:defRPr sz="1200" b="1">
                <a:solidFill>
                  <a:schemeClr val="bg1"/>
                </a:solidFill>
              </a:defRPr>
            </a:lvl1pPr>
            <a:lvl2pPr marL="0" indent="0" algn="r">
              <a:buNone/>
              <a:defRPr sz="1200" b="1">
                <a:solidFill>
                  <a:schemeClr val="bg1"/>
                </a:solidFill>
              </a:defRPr>
            </a:lvl2pPr>
            <a:lvl3pPr marL="0" indent="0" algn="r">
              <a:buNone/>
              <a:defRPr sz="1200" b="1">
                <a:solidFill>
                  <a:schemeClr val="bg1"/>
                </a:solidFill>
              </a:defRPr>
            </a:lvl3pPr>
            <a:lvl4pPr algn="r">
              <a:spcBef>
                <a:spcPts val="0"/>
              </a:spcBef>
              <a:defRPr sz="1200" b="1">
                <a:solidFill>
                  <a:schemeClr val="bg1"/>
                </a:solidFill>
              </a:defRPr>
            </a:lvl4pPr>
            <a:lvl5pPr algn="r">
              <a:defRPr sz="1200" b="1">
                <a:solidFill>
                  <a:schemeClr val="bg1"/>
                </a:solidFill>
              </a:defRPr>
            </a:lvl5pPr>
            <a:lvl6pPr algn="r">
              <a:defRPr sz="1200" b="1">
                <a:solidFill>
                  <a:schemeClr val="bg1"/>
                </a:solidFill>
              </a:defRPr>
            </a:lvl6pPr>
            <a:lvl7pPr algn="r">
              <a:defRPr sz="1200" b="1">
                <a:solidFill>
                  <a:schemeClr val="bg1"/>
                </a:solidFill>
              </a:defRPr>
            </a:lvl7pPr>
            <a:lvl8pPr algn="r">
              <a:defRPr sz="1200" b="1">
                <a:solidFill>
                  <a:schemeClr val="bg1"/>
                </a:solidFill>
              </a:defRPr>
            </a:lvl8pPr>
            <a:lvl9pPr algn="r">
              <a:defRPr sz="12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19CD93-7BE9-131F-3009-C308696DAA62}"/>
              </a:ext>
            </a:extLst>
          </p:cNvPr>
          <p:cNvSpPr>
            <a:spLocks noGrp="1"/>
          </p:cNvSpPr>
          <p:nvPr userDrawn="1">
            <p:ph type="dt" sz="half" idx="26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FB4195-A766-18CA-0161-A696C6B2C4E1}"/>
              </a:ext>
            </a:extLst>
          </p:cNvPr>
          <p:cNvSpPr>
            <a:spLocks noGrp="1"/>
          </p:cNvSpPr>
          <p:nvPr userDrawn="1">
            <p:ph type="ftr" sz="quarter" idx="27"/>
          </p:nvPr>
        </p:nvSpPr>
        <p:spPr/>
        <p:txBody>
          <a:bodyPr/>
          <a:lstStyle/>
          <a:p>
            <a:r>
              <a:rPr lang="en-GB"/>
              <a:t>To edit the Footer, select 'Insert &gt; Header &amp; Footer &gt; Apply to All'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86A85C-0A63-8EE9-B9C4-5703D1194C4B}"/>
              </a:ext>
            </a:extLst>
          </p:cNvPr>
          <p:cNvSpPr>
            <a:spLocks noGrp="1"/>
          </p:cNvSpPr>
          <p:nvPr userDrawn="1">
            <p:ph type="sldNum" sz="quarter" idx="28"/>
          </p:nvPr>
        </p:nvSpPr>
        <p:spPr/>
        <p:txBody>
          <a:bodyPr/>
          <a:lstStyle/>
          <a:p>
            <a:fld id="{EF795530-0F79-4CB1-87B2-CEEC1106EC95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A7FE0F2-367B-3F23-2AF7-B1CFAD50F7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3652" y="262082"/>
            <a:ext cx="2049719" cy="54000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6A52C63-5A39-18D7-B131-25F344C24D3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51116" b="26971"/>
          <a:stretch/>
        </p:blipFill>
        <p:spPr>
          <a:xfrm>
            <a:off x="0" y="5361434"/>
            <a:ext cx="12192000" cy="1496566"/>
          </a:xfrm>
          <a:prstGeom prst="rect">
            <a:avLst/>
          </a:prstGeom>
        </p:spPr>
      </p:pic>
      <p:pic>
        <p:nvPicPr>
          <p:cNvPr id="6" name="Picture 5" descr="Text&#10;&#10;Description automatically generated with medium confidence">
            <a:extLst>
              <a:ext uri="{FF2B5EF4-FFF2-40B4-BE49-F238E27FC236}">
                <a16:creationId xmlns:a16="http://schemas.microsoft.com/office/drawing/2014/main" id="{8970455D-17B6-5661-28DA-4C3955B5379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180393" y="308787"/>
            <a:ext cx="1673555" cy="484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8362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62" userDrawn="1">
          <p15:clr>
            <a:srgbClr val="FBAE40"/>
          </p15:clr>
        </p15:guide>
        <p15:guide id="2" pos="1632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04720111-5863-5C67-BC7B-0E3426B0BB0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73267" y="1303402"/>
            <a:ext cx="1798015" cy="720000"/>
          </a:xfrm>
        </p:spPr>
        <p:txBody>
          <a:bodyPr>
            <a:normAutofit/>
          </a:bodyPr>
          <a:lstStyle>
            <a:lvl1pPr algn="r">
              <a:defRPr sz="1200" b="1">
                <a:solidFill>
                  <a:schemeClr val="bg1"/>
                </a:solidFill>
              </a:defRPr>
            </a:lvl1pPr>
            <a:lvl2pPr marL="0" indent="0" algn="r">
              <a:buNone/>
              <a:defRPr sz="1200" b="1">
                <a:solidFill>
                  <a:schemeClr val="bg1"/>
                </a:solidFill>
              </a:defRPr>
            </a:lvl2pPr>
            <a:lvl3pPr marL="0" indent="0" algn="r">
              <a:buNone/>
              <a:defRPr sz="1200" b="1">
                <a:solidFill>
                  <a:schemeClr val="bg1"/>
                </a:solidFill>
              </a:defRPr>
            </a:lvl3pPr>
            <a:lvl4pPr algn="r">
              <a:spcBef>
                <a:spcPts val="0"/>
              </a:spcBef>
              <a:defRPr sz="1200" b="1">
                <a:solidFill>
                  <a:schemeClr val="bg1"/>
                </a:solidFill>
              </a:defRPr>
            </a:lvl4pPr>
            <a:lvl5pPr algn="r">
              <a:defRPr sz="1200" b="1">
                <a:solidFill>
                  <a:schemeClr val="bg1"/>
                </a:solidFill>
              </a:defRPr>
            </a:lvl5pPr>
            <a:lvl6pPr algn="r">
              <a:defRPr sz="1200" b="1">
                <a:solidFill>
                  <a:schemeClr val="bg1"/>
                </a:solidFill>
              </a:defRPr>
            </a:lvl6pPr>
            <a:lvl7pPr algn="r">
              <a:defRPr sz="1200" b="1">
                <a:solidFill>
                  <a:schemeClr val="bg1"/>
                </a:solidFill>
              </a:defRPr>
            </a:lvl7pPr>
            <a:lvl8pPr algn="r">
              <a:defRPr sz="1200" b="1">
                <a:solidFill>
                  <a:schemeClr val="bg1"/>
                </a:solidFill>
              </a:defRPr>
            </a:lvl8pPr>
            <a:lvl9pPr algn="r">
              <a:defRPr sz="12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A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3850C5-4ACE-E4C5-D9B0-03435BF00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735" y="500062"/>
            <a:ext cx="11040000" cy="7200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EFA091A7-D364-84DB-9BDC-CB3B6D030F7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510735" y="1303404"/>
            <a:ext cx="9108000" cy="169200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Click to add text. </a:t>
            </a:r>
            <a:br>
              <a:rPr lang="en-AU" noProof="0"/>
            </a:br>
            <a:r>
              <a:rPr lang="en-AU" noProof="0"/>
              <a:t>Press the ‘Increase / Decrease List Level button in the Home tab to move through the type styles.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232A1560-C54C-6558-5E37-1913559C2AD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510735" y="3337478"/>
            <a:ext cx="9108000" cy="266400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Click to add text. </a:t>
            </a:r>
            <a:br>
              <a:rPr lang="en-AU" noProof="0"/>
            </a:br>
            <a:r>
              <a:rPr lang="en-AU" noProof="0"/>
              <a:t>Press the ‘Increase / Decrease List Level button in the Home tab to move through the type styles.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343F500A-D86F-FF7B-B63E-F5B0B966E77D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73266" y="3337478"/>
            <a:ext cx="1800000" cy="720000"/>
          </a:xfrm>
        </p:spPr>
        <p:txBody>
          <a:bodyPr>
            <a:normAutofit/>
          </a:bodyPr>
          <a:lstStyle>
            <a:lvl1pPr algn="r">
              <a:defRPr sz="1200" b="1">
                <a:solidFill>
                  <a:schemeClr val="bg1"/>
                </a:solidFill>
              </a:defRPr>
            </a:lvl1pPr>
            <a:lvl2pPr marL="0" indent="0" algn="r">
              <a:buNone/>
              <a:defRPr sz="1200" b="1">
                <a:solidFill>
                  <a:schemeClr val="bg1"/>
                </a:solidFill>
              </a:defRPr>
            </a:lvl2pPr>
            <a:lvl3pPr marL="0" indent="0" algn="r">
              <a:buNone/>
              <a:defRPr sz="1200" b="1">
                <a:solidFill>
                  <a:schemeClr val="bg1"/>
                </a:solidFill>
              </a:defRPr>
            </a:lvl3pPr>
            <a:lvl4pPr algn="r">
              <a:spcBef>
                <a:spcPts val="0"/>
              </a:spcBef>
              <a:defRPr sz="1200" b="1">
                <a:solidFill>
                  <a:schemeClr val="bg1"/>
                </a:solidFill>
              </a:defRPr>
            </a:lvl4pPr>
            <a:lvl5pPr algn="r">
              <a:defRPr sz="1200" b="1">
                <a:solidFill>
                  <a:schemeClr val="bg1"/>
                </a:solidFill>
              </a:defRPr>
            </a:lvl5pPr>
            <a:lvl6pPr algn="r">
              <a:defRPr sz="1200" b="1">
                <a:solidFill>
                  <a:schemeClr val="bg1"/>
                </a:solidFill>
              </a:defRPr>
            </a:lvl6pPr>
            <a:lvl7pPr algn="r">
              <a:defRPr sz="1200" b="1">
                <a:solidFill>
                  <a:schemeClr val="bg1"/>
                </a:solidFill>
              </a:defRPr>
            </a:lvl7pPr>
            <a:lvl8pPr algn="r">
              <a:defRPr sz="1200" b="1">
                <a:solidFill>
                  <a:schemeClr val="bg1"/>
                </a:solidFill>
              </a:defRPr>
            </a:lvl8pPr>
            <a:lvl9pPr algn="r">
              <a:defRPr sz="12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5EDE07-CA01-FB63-1466-ED845DA05816}"/>
              </a:ext>
            </a:extLst>
          </p:cNvPr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AA5DD0-C1FC-962E-615F-263576EBCA72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GB"/>
              <a:t>To edit the Footer, select 'Insert &gt; Header &amp; Footer &gt; Apply to All'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EA411B-CD67-F8FF-72CE-C10E8A54D441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EF795530-0F79-4CB1-87B2-CEEC1106EC95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92223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62" userDrawn="1">
          <p15:clr>
            <a:srgbClr val="FBAE40"/>
          </p15:clr>
        </p15:guide>
        <p15:guide id="2" pos="16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FC0C5-DB1A-B53F-09E1-D72F48E3A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735" y="500062"/>
            <a:ext cx="11052000" cy="7200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DD8203A9-33AF-E8AE-E1DC-A5DC3EA68C6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78735" y="1303402"/>
            <a:ext cx="11052000" cy="468000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Click to add text. </a:t>
            </a:r>
            <a:br>
              <a:rPr lang="en-AU" noProof="0"/>
            </a:br>
            <a:r>
              <a:rPr lang="en-AU" noProof="0"/>
              <a:t>Press the ‘Increase / Decrease List Level button in the Home tab to move through the type styles.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507EED-FEB8-3A5E-CE55-477A388D6D3D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40E7F1-4C1C-AF85-8199-B90A1A7F8237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GB"/>
              <a:t>To edit the Footer, select 'Insert &gt; Header &amp; Footer &gt; Apply to All'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BF770E-9E53-5AE2-40C5-D09BBDE2965C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EF795530-0F79-4CB1-87B2-CEEC1106EC95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62633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74" userDrawn="1">
          <p15:clr>
            <a:srgbClr val="FBAE40"/>
          </p15:clr>
        </p15:guide>
        <p15:guide id="2" pos="371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four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0559020-E57F-0441-955B-BF3C9610CFAF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238914" y="1303916"/>
            <a:ext cx="2628000" cy="2268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59858FC1-070E-774B-983E-1CFADCF0BDB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002735" y="1303916"/>
            <a:ext cx="2628000" cy="2268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F3512FC-E43D-B04F-A6C6-D55A9A025F50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238914" y="3715916"/>
            <a:ext cx="2628000" cy="2268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CE0929F8-859A-E148-8C79-B1751C5F8306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9002735" y="3715916"/>
            <a:ext cx="2628000" cy="2268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380371-5D0F-72DD-738F-DA600CDEC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735" y="500062"/>
            <a:ext cx="11052000" cy="7200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E66EAB17-7F5B-4563-93EF-4716812C35E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78735" y="1303916"/>
            <a:ext cx="5508000" cy="46800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Click to add text. </a:t>
            </a:r>
            <a:br>
              <a:rPr lang="en-GB"/>
            </a:br>
            <a:r>
              <a:rPr lang="en-AU" noProof="0"/>
              <a:t>Delete box’s you don’t need, change shape of picture box’s to suit.</a:t>
            </a:r>
            <a:br>
              <a:rPr lang="en-AU" noProof="0"/>
            </a:br>
            <a:r>
              <a:rPr lang="en-AU" noProof="0"/>
              <a:t>Press the ‘Increase / Decrease List Level button in the Home tab to move through the type styles.</a:t>
            </a:r>
          </a:p>
          <a:p>
            <a:pPr lvl="0"/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38FD78-95C3-7C10-9358-7FF89D00D142}"/>
              </a:ext>
            </a:extLst>
          </p:cNvPr>
          <p:cNvSpPr>
            <a:spLocks noGrp="1"/>
          </p:cNvSpPr>
          <p:nvPr>
            <p:ph type="dt" sz="half" idx="27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F8DB46-4E8F-9029-8655-119B9A8A6D18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en-GB"/>
              <a:t>To edit the Footer, select 'Insert &gt; Header &amp; Footer &gt; Apply to All'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327360-D9FE-97CD-A1BC-E10C63B7F7A4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EF795530-0F79-4CB1-87B2-CEEC1106EC95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9854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BC24B-C3F4-43E4-9F42-4863A206E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735" y="500062"/>
            <a:ext cx="11052000" cy="7200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76B73F7-8E22-1E46-C935-72D700AFE11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78735" y="1303402"/>
            <a:ext cx="5508000" cy="468000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Click to add text. </a:t>
            </a:r>
            <a:br>
              <a:rPr lang="en-AU" noProof="0"/>
            </a:br>
            <a:r>
              <a:rPr lang="en-AU" noProof="0"/>
              <a:t>Press the ‘Increase / Decrease List Level button in the Home tab to move through the type styles.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5578EC-20DF-024B-DD40-BA5CE450B768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3C120-A5F0-58B9-CF65-7CA10893B9B2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GB"/>
              <a:t>To edit the Footer, select 'Insert &gt; Header &amp; Footer &gt; Apply to All'</a:t>
            </a: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AEBE03-8FBE-7D97-47DC-7901DCCD8D44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EF795530-0F79-4CB1-87B2-CEEC1106EC9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04C6F3F-3A13-741B-4B16-BAEE92921367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6230735" y="1303402"/>
            <a:ext cx="5400000" cy="46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083503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6995EC9-76C8-D40D-06D8-5870EF21075F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-18000"/>
            <a:ext cx="12192000" cy="687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35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A877984-F581-6FD0-B572-1E581F9302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621" t="68591"/>
          <a:stretch/>
        </p:blipFill>
        <p:spPr>
          <a:xfrm>
            <a:off x="0" y="4655127"/>
            <a:ext cx="12192000" cy="220287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6F31C10-F92D-BAE2-3ADC-2B56E90C85D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73653" y="256309"/>
            <a:ext cx="2045914" cy="540000"/>
          </a:xfrm>
          <a:prstGeom prst="rect">
            <a:avLst/>
          </a:prstGeom>
        </p:spPr>
      </p:pic>
      <p:sp>
        <p:nvSpPr>
          <p:cNvPr id="10" name="Table Placeholder 8">
            <a:extLst>
              <a:ext uri="{FF2B5EF4-FFF2-40B4-BE49-F238E27FC236}">
                <a16:creationId xmlns:a16="http://schemas.microsoft.com/office/drawing/2014/main" id="{B585B7C4-1C33-E479-8AE3-68213C73BA56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6461759" y="1532451"/>
            <a:ext cx="4212000" cy="2448000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390E8999-8A8C-4CFC-7478-FF43843090A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31234" y="1532451"/>
            <a:ext cx="4032000" cy="2448000"/>
          </a:xfrm>
        </p:spPr>
        <p:txBody>
          <a:bodyPr>
            <a:noAutofit/>
          </a:bodyPr>
          <a:lstStyle>
            <a:lvl1pPr>
              <a:spcAft>
                <a:spcPts val="1200"/>
              </a:spcAft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18466A2-5316-30DA-FC8D-8A3F5A221D2C}"/>
              </a:ext>
            </a:extLst>
          </p:cNvPr>
          <p:cNvSpPr/>
          <p:nvPr userDrawn="1"/>
        </p:nvSpPr>
        <p:spPr>
          <a:xfrm>
            <a:off x="10798884" y="6558519"/>
            <a:ext cx="1480695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600" b="0" i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CRICOS 00103D | RTO 4909 </a:t>
            </a:r>
            <a:br>
              <a:rPr lang="en-AU" sz="600" b="0" i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600" b="0" i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| TESQA PRV12151 (Aust University)</a:t>
            </a:r>
          </a:p>
        </p:txBody>
      </p:sp>
      <p:pic>
        <p:nvPicPr>
          <p:cNvPr id="3" name="Picture 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0DD6E370-F1CD-7A22-6F27-83DA2283495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189331" y="309058"/>
            <a:ext cx="1622454" cy="48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249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9210460-8D39-EA68-58B0-AB772AF27623}"/>
              </a:ext>
            </a:extLst>
          </p:cNvPr>
          <p:cNvSpPr>
            <a:spLocks noChangeAspect="1"/>
          </p:cNvSpPr>
          <p:nvPr userDrawn="1"/>
        </p:nvSpPr>
        <p:spPr>
          <a:xfrm>
            <a:off x="-3" y="-18000"/>
            <a:ext cx="12192000" cy="687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35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FC2C102-86A3-614A-8305-CA4049BAA9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621" t="68591" b="2325"/>
          <a:stretch/>
        </p:blipFill>
        <p:spPr>
          <a:xfrm>
            <a:off x="3" y="5569560"/>
            <a:ext cx="10268317" cy="1288443"/>
          </a:xfrm>
          <a:prstGeom prst="rect">
            <a:avLst/>
          </a:prstGeom>
        </p:spPr>
      </p:pic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4347A805-66B1-4C0A-7074-633BF08E1E2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15641" y="1759286"/>
            <a:ext cx="1908000" cy="720000"/>
          </a:xfrm>
        </p:spPr>
        <p:txBody>
          <a:bodyPr>
            <a:normAutofit/>
          </a:bodyPr>
          <a:lstStyle>
            <a:lvl1pPr algn="r">
              <a:defRPr sz="1200" b="1">
                <a:solidFill>
                  <a:schemeClr val="bg2"/>
                </a:solidFill>
              </a:defRPr>
            </a:lvl1pPr>
            <a:lvl2pPr marL="0" indent="0" algn="r">
              <a:buNone/>
              <a:defRPr sz="1200" b="1">
                <a:solidFill>
                  <a:schemeClr val="bg2"/>
                </a:solidFill>
              </a:defRPr>
            </a:lvl2pPr>
            <a:lvl3pPr marL="0" indent="0" algn="r">
              <a:buNone/>
              <a:defRPr sz="1200" b="1">
                <a:solidFill>
                  <a:schemeClr val="bg2"/>
                </a:solidFill>
              </a:defRPr>
            </a:lvl3pPr>
            <a:lvl4pPr algn="r">
              <a:spcBef>
                <a:spcPts val="0"/>
              </a:spcBef>
              <a:defRPr sz="1200" b="1">
                <a:solidFill>
                  <a:schemeClr val="bg2"/>
                </a:solidFill>
              </a:defRPr>
            </a:lvl4pPr>
            <a:lvl5pPr algn="r">
              <a:defRPr sz="1200" b="1">
                <a:solidFill>
                  <a:schemeClr val="bg2"/>
                </a:solidFill>
              </a:defRPr>
            </a:lvl5pPr>
            <a:lvl6pPr algn="r">
              <a:defRPr sz="1200" b="1">
                <a:solidFill>
                  <a:schemeClr val="bg2"/>
                </a:solidFill>
              </a:defRPr>
            </a:lvl6pPr>
            <a:lvl7pPr algn="r">
              <a:defRPr sz="1200" b="1">
                <a:solidFill>
                  <a:schemeClr val="bg2"/>
                </a:solidFill>
              </a:defRPr>
            </a:lvl7pPr>
            <a:lvl8pPr algn="r">
              <a:defRPr sz="1200" b="1">
                <a:solidFill>
                  <a:schemeClr val="bg2"/>
                </a:solidFill>
              </a:defRPr>
            </a:lvl8pPr>
            <a:lvl9pPr algn="r">
              <a:defRPr sz="1200" b="1">
                <a:solidFill>
                  <a:schemeClr val="bg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F37D5AC5-7DF4-E17C-33D2-F085A8E6174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028327" y="1759286"/>
            <a:ext cx="8856000" cy="144000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Click to add text. </a:t>
            </a:r>
            <a:br>
              <a:rPr lang="en-AU" noProof="0"/>
            </a:br>
            <a:r>
              <a:rPr lang="en-AU" noProof="0"/>
              <a:t>Press the ‘Increase / Decrease List Level button in the Home tab to move through the type styles.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43A8ED-48AA-EB5A-086D-281B7C0DF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641" y="952576"/>
            <a:ext cx="10980000" cy="72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D4E2B3F0-837D-994A-1BD4-BA7A38FCA30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028327" y="3337478"/>
            <a:ext cx="8856000" cy="262800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Click to add text. </a:t>
            </a:r>
            <a:br>
              <a:rPr lang="en-AU" noProof="0"/>
            </a:br>
            <a:r>
              <a:rPr lang="en-AU" noProof="0"/>
              <a:t>Press the ‘Increase / Decrease List Level button in the Home tab to move through the type styles.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B1765089-BEE3-3E02-EB62-43C27627D42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915641" y="3337478"/>
            <a:ext cx="1908000" cy="720000"/>
          </a:xfrm>
        </p:spPr>
        <p:txBody>
          <a:bodyPr>
            <a:normAutofit/>
          </a:bodyPr>
          <a:lstStyle>
            <a:lvl1pPr algn="r">
              <a:defRPr sz="1200" b="1">
                <a:solidFill>
                  <a:schemeClr val="bg2"/>
                </a:solidFill>
              </a:defRPr>
            </a:lvl1pPr>
            <a:lvl2pPr marL="0" indent="0" algn="r">
              <a:buNone/>
              <a:defRPr sz="1200" b="1">
                <a:solidFill>
                  <a:schemeClr val="bg2"/>
                </a:solidFill>
              </a:defRPr>
            </a:lvl2pPr>
            <a:lvl3pPr marL="0" indent="0" algn="r">
              <a:buNone/>
              <a:defRPr sz="1200" b="1">
                <a:solidFill>
                  <a:schemeClr val="bg2"/>
                </a:solidFill>
              </a:defRPr>
            </a:lvl3pPr>
            <a:lvl4pPr algn="r">
              <a:spcBef>
                <a:spcPts val="0"/>
              </a:spcBef>
              <a:defRPr sz="1200" b="1">
                <a:solidFill>
                  <a:schemeClr val="bg2"/>
                </a:solidFill>
              </a:defRPr>
            </a:lvl4pPr>
            <a:lvl5pPr algn="r">
              <a:defRPr sz="1200" b="1">
                <a:solidFill>
                  <a:schemeClr val="bg2"/>
                </a:solidFill>
              </a:defRPr>
            </a:lvl5pPr>
            <a:lvl6pPr algn="r">
              <a:defRPr sz="1200" b="1">
                <a:solidFill>
                  <a:schemeClr val="bg2"/>
                </a:solidFill>
              </a:defRPr>
            </a:lvl6pPr>
            <a:lvl7pPr algn="r">
              <a:defRPr sz="1200" b="1">
                <a:solidFill>
                  <a:schemeClr val="bg2"/>
                </a:solidFill>
              </a:defRPr>
            </a:lvl7pPr>
            <a:lvl8pPr algn="r">
              <a:defRPr sz="1200" b="1">
                <a:solidFill>
                  <a:schemeClr val="bg2"/>
                </a:solidFill>
              </a:defRPr>
            </a:lvl8pPr>
            <a:lvl9pPr algn="r">
              <a:defRPr sz="1200" b="1">
                <a:solidFill>
                  <a:schemeClr val="bg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404F1AA-AB18-58A2-C793-B7348B552F6A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>
          <a:xfrm>
            <a:off x="10444327" y="6035075"/>
            <a:ext cx="1440000" cy="360000"/>
          </a:xfrm>
        </p:spPr>
        <p:txBody>
          <a:bodyPr/>
          <a:lstStyle/>
          <a:p>
            <a:r>
              <a:rPr lang="en-GB"/>
              <a:t>To edit the Footer, select 'Insert &gt; Header &amp; Footer &gt; Apply to All'</a:t>
            </a:r>
            <a:endParaRPr lang="en-AU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015D09A-713F-E776-8397-B5FE861970F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73653" y="256309"/>
            <a:ext cx="2045914" cy="540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85D9125-EE76-D125-AD14-FC6CD66255B9}"/>
              </a:ext>
            </a:extLst>
          </p:cNvPr>
          <p:cNvSpPr/>
          <p:nvPr userDrawn="1"/>
        </p:nvSpPr>
        <p:spPr>
          <a:xfrm>
            <a:off x="10798884" y="6550803"/>
            <a:ext cx="1480695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600" b="0" i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CRICOS 00103D | RTO 4909 </a:t>
            </a:r>
            <a:br>
              <a:rPr lang="en-AU" sz="600" b="0" i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600" b="0" i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| TESQA PRV12151 (Aust University)</a:t>
            </a:r>
          </a:p>
        </p:txBody>
      </p:sp>
      <p:pic>
        <p:nvPicPr>
          <p:cNvPr id="4" name="Picture 3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98401E00-FB1F-B6DF-4EF6-7DEA272E030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189331" y="309058"/>
            <a:ext cx="1622454" cy="48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890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62" userDrawn="1">
          <p15:clr>
            <a:srgbClr val="FBAE40"/>
          </p15:clr>
        </p15:guide>
        <p15:guide id="2" pos="163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04720111-5863-5C67-BC7B-0E3426B0BB0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73266" y="1303402"/>
            <a:ext cx="1800000" cy="720000"/>
          </a:xfrm>
        </p:spPr>
        <p:txBody>
          <a:bodyPr>
            <a:normAutofit/>
          </a:bodyPr>
          <a:lstStyle>
            <a:lvl1pPr algn="r">
              <a:defRPr sz="1200" b="1">
                <a:solidFill>
                  <a:schemeClr val="bg2"/>
                </a:solidFill>
              </a:defRPr>
            </a:lvl1pPr>
            <a:lvl2pPr marL="0" indent="0" algn="r">
              <a:buNone/>
              <a:defRPr sz="1200" b="1">
                <a:solidFill>
                  <a:schemeClr val="bg2"/>
                </a:solidFill>
              </a:defRPr>
            </a:lvl2pPr>
            <a:lvl3pPr marL="0" indent="0" algn="r">
              <a:buNone/>
              <a:defRPr sz="1200" b="1">
                <a:solidFill>
                  <a:schemeClr val="bg2"/>
                </a:solidFill>
              </a:defRPr>
            </a:lvl3pPr>
            <a:lvl4pPr algn="r">
              <a:spcBef>
                <a:spcPts val="0"/>
              </a:spcBef>
              <a:defRPr sz="1200" b="1">
                <a:solidFill>
                  <a:schemeClr val="bg2"/>
                </a:solidFill>
              </a:defRPr>
            </a:lvl4pPr>
            <a:lvl5pPr algn="r">
              <a:defRPr sz="1200" b="1">
                <a:solidFill>
                  <a:schemeClr val="bg2"/>
                </a:solidFill>
              </a:defRPr>
            </a:lvl5pPr>
            <a:lvl6pPr algn="r">
              <a:defRPr sz="1200" b="1">
                <a:solidFill>
                  <a:schemeClr val="bg2"/>
                </a:solidFill>
              </a:defRPr>
            </a:lvl6pPr>
            <a:lvl7pPr algn="r">
              <a:defRPr sz="1200" b="1">
                <a:solidFill>
                  <a:schemeClr val="bg2"/>
                </a:solidFill>
              </a:defRPr>
            </a:lvl7pPr>
            <a:lvl8pPr algn="r">
              <a:defRPr sz="1200" b="1">
                <a:solidFill>
                  <a:schemeClr val="bg2"/>
                </a:solidFill>
              </a:defRPr>
            </a:lvl8pPr>
            <a:lvl9pPr algn="r">
              <a:defRPr sz="1200" b="1">
                <a:solidFill>
                  <a:schemeClr val="bg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3850C5-4ACE-E4C5-D9B0-03435BF00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735" y="500062"/>
            <a:ext cx="11040000" cy="72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EFA091A7-D364-84DB-9BDC-CB3B6D030F7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510735" y="1303404"/>
            <a:ext cx="9108000" cy="169200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Click to add text. </a:t>
            </a:r>
            <a:br>
              <a:rPr lang="en-AU" noProof="0"/>
            </a:br>
            <a:r>
              <a:rPr lang="en-AU" noProof="0"/>
              <a:t>Press the ‘Increase / Decrease List Level button in the Home tab to move through the type styles.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232A1560-C54C-6558-5E37-1913559C2AD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510735" y="3337478"/>
            <a:ext cx="9108000" cy="266400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Click to add text. </a:t>
            </a:r>
            <a:br>
              <a:rPr lang="en-AU" noProof="0"/>
            </a:br>
            <a:r>
              <a:rPr lang="en-AU" noProof="0"/>
              <a:t>Press the ‘Increase / Decrease List Level button in the Home tab to move through the type styles.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343F500A-D86F-FF7B-B63E-F5B0B966E77D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73266" y="3337478"/>
            <a:ext cx="1800000" cy="720000"/>
          </a:xfrm>
        </p:spPr>
        <p:txBody>
          <a:bodyPr>
            <a:normAutofit/>
          </a:bodyPr>
          <a:lstStyle>
            <a:lvl1pPr algn="r">
              <a:defRPr sz="1200" b="1">
                <a:solidFill>
                  <a:schemeClr val="bg2"/>
                </a:solidFill>
              </a:defRPr>
            </a:lvl1pPr>
            <a:lvl2pPr marL="0" indent="0" algn="r">
              <a:buNone/>
              <a:defRPr sz="1200" b="1">
                <a:solidFill>
                  <a:schemeClr val="bg2"/>
                </a:solidFill>
              </a:defRPr>
            </a:lvl2pPr>
            <a:lvl3pPr marL="0" indent="0" algn="r">
              <a:buNone/>
              <a:defRPr sz="1200" b="1">
                <a:solidFill>
                  <a:schemeClr val="bg2"/>
                </a:solidFill>
              </a:defRPr>
            </a:lvl3pPr>
            <a:lvl4pPr algn="r">
              <a:spcBef>
                <a:spcPts val="0"/>
              </a:spcBef>
              <a:defRPr sz="1200" b="1">
                <a:solidFill>
                  <a:schemeClr val="bg2"/>
                </a:solidFill>
              </a:defRPr>
            </a:lvl4pPr>
            <a:lvl5pPr algn="r">
              <a:defRPr sz="1200" b="1">
                <a:solidFill>
                  <a:schemeClr val="bg2"/>
                </a:solidFill>
              </a:defRPr>
            </a:lvl5pPr>
            <a:lvl6pPr algn="r">
              <a:defRPr sz="1200" b="1">
                <a:solidFill>
                  <a:schemeClr val="bg2"/>
                </a:solidFill>
              </a:defRPr>
            </a:lvl6pPr>
            <a:lvl7pPr algn="r">
              <a:defRPr sz="1200" b="1">
                <a:solidFill>
                  <a:schemeClr val="bg2"/>
                </a:solidFill>
              </a:defRPr>
            </a:lvl7pPr>
            <a:lvl8pPr algn="r">
              <a:defRPr sz="1200" b="1">
                <a:solidFill>
                  <a:schemeClr val="bg2"/>
                </a:solidFill>
              </a:defRPr>
            </a:lvl8pPr>
            <a:lvl9pPr algn="r">
              <a:defRPr sz="1200" b="1">
                <a:solidFill>
                  <a:schemeClr val="bg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9FEEFD-1A6C-1296-182F-1FEF4C832F2D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GB"/>
              <a:t>To edit the Footer, select 'Insert &gt; Header &amp; Footer &gt; Apply to All'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85938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62" userDrawn="1">
          <p15:clr>
            <a:srgbClr val="FBAE40"/>
          </p15:clr>
        </p15:guide>
        <p15:guide id="2" pos="16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FC0C5-DB1A-B53F-09E1-D72F48E3A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735" y="500062"/>
            <a:ext cx="11052000" cy="72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DD8203A9-33AF-E8AE-E1DC-A5DC3EA68C6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78735" y="1303402"/>
            <a:ext cx="11052000" cy="468000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Click to add text. </a:t>
            </a:r>
            <a:br>
              <a:rPr lang="en-AU" noProof="0"/>
            </a:br>
            <a:r>
              <a:rPr lang="en-AU" noProof="0"/>
              <a:t>Press the ‘Increase / Decrease List Level button in the Home tab to move through the type styles.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0E8511-5D79-A0D3-2C68-637BAD009800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GB"/>
              <a:t>To edit the Footer, select 'Insert &gt; Header &amp; Footer &gt; Apply to All'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46883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74" userDrawn="1">
          <p15:clr>
            <a:srgbClr val="FBAE40"/>
          </p15:clr>
        </p15:guide>
        <p15:guide id="2" pos="371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four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59858FC1-070E-774B-983E-1CFADCF0BDB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002735" y="1303916"/>
            <a:ext cx="2628000" cy="2268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CE0929F8-859A-E148-8C79-B1751C5F8306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9002735" y="3715916"/>
            <a:ext cx="2628000" cy="2268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380371-5D0F-72DD-738F-DA600CDEC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735" y="500062"/>
            <a:ext cx="11052000" cy="72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E66EAB17-7F5B-4563-93EF-4716812C35E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78735" y="1303916"/>
            <a:ext cx="5508000" cy="46800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Click to add text. </a:t>
            </a:r>
            <a:br>
              <a:rPr lang="en-GB"/>
            </a:br>
            <a:r>
              <a:rPr lang="en-AU" noProof="0"/>
              <a:t>Delete box’s you don’t need, change shape of picture box’s to suit.</a:t>
            </a:r>
            <a:br>
              <a:rPr lang="en-AU" noProof="0"/>
            </a:br>
            <a:r>
              <a:rPr lang="en-AU" noProof="0"/>
              <a:t>Press the ‘Increase / Decrease List Level button in the Home tab to move through the type styles.</a:t>
            </a:r>
          </a:p>
          <a:p>
            <a:pPr lvl="0"/>
            <a:endParaRPr lang="en-GB"/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D6559562-D663-9A84-71B7-01C35EDAA269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230735" y="1303916"/>
            <a:ext cx="2628000" cy="2268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0" name="Picture Placeholder 7">
            <a:extLst>
              <a:ext uri="{FF2B5EF4-FFF2-40B4-BE49-F238E27FC236}">
                <a16:creationId xmlns:a16="http://schemas.microsoft.com/office/drawing/2014/main" id="{4801EB9D-3F11-06A9-F38B-C2E8A95CBFBE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230735" y="3715916"/>
            <a:ext cx="2628000" cy="2268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C9AE87-8ECF-7079-F1F0-3BEB8C3F9B8B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en-GB"/>
              <a:t>To edit the Footer, select 'Insert &gt; Header &amp; Footer &gt; Apply to All'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051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BC24B-C3F4-43E4-9F42-4863A206E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735" y="500062"/>
            <a:ext cx="11052000" cy="72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76B73F7-8E22-1E46-C935-72D700AFE11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78735" y="1303402"/>
            <a:ext cx="5508000" cy="468000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Click to add text. </a:t>
            </a:r>
            <a:br>
              <a:rPr lang="en-AU" noProof="0"/>
            </a:br>
            <a:r>
              <a:rPr lang="en-AU" noProof="0"/>
              <a:t>Press the ‘Increase / Decrease List Level button in the Home tab to move through the type styles.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B53EF5DA-6130-0B46-A8DD-BD53ED082AEF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6230735" y="1303402"/>
            <a:ext cx="5400000" cy="46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41DD33-9EF5-C2A3-148A-ECB4AD114E34}"/>
              </a:ext>
            </a:extLst>
          </p:cNvPr>
          <p:cNvSpPr>
            <a:spLocks noGrp="1"/>
          </p:cNvSpPr>
          <p:nvPr>
            <p:ph type="ftr" sz="quarter" idx="32"/>
          </p:nvPr>
        </p:nvSpPr>
        <p:spPr/>
        <p:txBody>
          <a:bodyPr/>
          <a:lstStyle/>
          <a:p>
            <a:r>
              <a:rPr lang="en-GB"/>
              <a:t>To edit the Footer, select 'Insert &gt; Header &amp; Footer &gt; Apply to All'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0241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-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D539445-7F0F-EC48-3E30-6714DFFE72B4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-18000"/>
            <a:ext cx="12192000" cy="687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35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A877984-F581-6FD0-B572-1E581F9302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621" t="68591"/>
          <a:stretch/>
        </p:blipFill>
        <p:spPr>
          <a:xfrm>
            <a:off x="0" y="4655127"/>
            <a:ext cx="12192000" cy="22028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50C3D0-9D57-FB43-BD79-9BC59CD9CF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7449" y="1440000"/>
            <a:ext cx="7200000" cy="1800000"/>
          </a:xfrm>
          <a:prstGeom prst="rect">
            <a:avLst/>
          </a:prstGeom>
        </p:spPr>
        <p:txBody>
          <a:bodyPr/>
          <a:lstStyle>
            <a:lvl1pPr>
              <a:defRPr sz="3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AU" noProof="0"/>
              <a:t>Click to add presentation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4F44ED-34F3-4B72-B758-BC1AA935C2B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97449" y="3705675"/>
            <a:ext cx="7200000" cy="1080000"/>
          </a:xfrm>
        </p:spPr>
        <p:txBody>
          <a:bodyPr>
            <a:normAutofit/>
          </a:bodyPr>
          <a:lstStyle>
            <a:lvl1pPr>
              <a:spcBef>
                <a:spcPts val="400"/>
              </a:spcBef>
              <a:defRPr sz="1400" b="1">
                <a:solidFill>
                  <a:schemeClr val="bg1"/>
                </a:solidFill>
              </a:defRPr>
            </a:lvl1pPr>
            <a:lvl2pPr marL="0" indent="0">
              <a:spcBef>
                <a:spcPts val="400"/>
              </a:spcBef>
              <a:buNone/>
              <a:defRPr sz="1400" b="0">
                <a:solidFill>
                  <a:schemeClr val="bg1"/>
                </a:solidFill>
              </a:defRPr>
            </a:lvl2pPr>
            <a:lvl3pPr marL="0" indent="0">
              <a:spcBef>
                <a:spcPts val="400"/>
              </a:spcBef>
              <a:buNone/>
              <a:defRPr sz="1400" b="0">
                <a:solidFill>
                  <a:schemeClr val="bg1"/>
                </a:solidFill>
              </a:defRPr>
            </a:lvl3pPr>
            <a:lvl4pPr>
              <a:spcBef>
                <a:spcPts val="400"/>
              </a:spcBef>
              <a:defRPr sz="1400" b="0">
                <a:solidFill>
                  <a:schemeClr val="bg1"/>
                </a:solidFill>
              </a:defRPr>
            </a:lvl4pPr>
            <a:lvl5pPr>
              <a:spcBef>
                <a:spcPts val="400"/>
              </a:spcBef>
              <a:defRPr sz="1400" b="0">
                <a:solidFill>
                  <a:schemeClr val="bg1"/>
                </a:solidFill>
              </a:defRPr>
            </a:lvl5pPr>
            <a:lvl6pPr>
              <a:spcBef>
                <a:spcPts val="400"/>
              </a:spcBef>
              <a:defRPr sz="1400" b="0">
                <a:solidFill>
                  <a:schemeClr val="bg1"/>
                </a:solidFill>
              </a:defRPr>
            </a:lvl6pPr>
            <a:lvl7pPr>
              <a:spcBef>
                <a:spcPts val="400"/>
              </a:spcBef>
              <a:defRPr sz="1400" b="0">
                <a:solidFill>
                  <a:schemeClr val="bg1"/>
                </a:solidFill>
              </a:defRPr>
            </a:lvl7pPr>
            <a:lvl8pPr>
              <a:spcBef>
                <a:spcPts val="400"/>
              </a:spcBef>
              <a:defRPr sz="1400" b="0">
                <a:solidFill>
                  <a:schemeClr val="bg1"/>
                </a:solidFill>
              </a:defRPr>
            </a:lvl8pPr>
            <a:lvl9pPr>
              <a:spcBef>
                <a:spcPts val="400"/>
              </a:spcBef>
              <a:defRPr sz="14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GB"/>
              <a:t>Click to add Presenter Name, and level two (Regular style) Company Name and Date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AU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7F7F04F-25D9-6B97-95CA-8A306F7849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73652" y="262082"/>
            <a:ext cx="2049719" cy="540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1215D68-F5CC-C972-00A4-6540CF491CF1}"/>
              </a:ext>
            </a:extLst>
          </p:cNvPr>
          <p:cNvSpPr/>
          <p:nvPr userDrawn="1"/>
        </p:nvSpPr>
        <p:spPr>
          <a:xfrm>
            <a:off x="10798884" y="6550803"/>
            <a:ext cx="1480695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600" b="0" i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CRICOS 00103D | RTO 4909 </a:t>
            </a:r>
            <a:br>
              <a:rPr lang="en-AU" sz="600" b="0" i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600" b="0" i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| TESQA PRV12151 (Aust University)</a:t>
            </a:r>
          </a:p>
        </p:txBody>
      </p:sp>
      <p:pic>
        <p:nvPicPr>
          <p:cNvPr id="6" name="Picture 5" descr="Text&#10;&#10;Description automatically generated with medium confidence">
            <a:extLst>
              <a:ext uri="{FF2B5EF4-FFF2-40B4-BE49-F238E27FC236}">
                <a16:creationId xmlns:a16="http://schemas.microsoft.com/office/drawing/2014/main" id="{0F521E65-CBD0-4834-266E-C837C525F05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180393" y="308787"/>
            <a:ext cx="1673555" cy="484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201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9F879C-06D0-0883-04E8-CA499DF0CA70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-18000"/>
            <a:ext cx="12192000" cy="687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35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A877984-F581-6FD0-B572-1E581F9302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621" t="68591"/>
          <a:stretch/>
        </p:blipFill>
        <p:spPr>
          <a:xfrm>
            <a:off x="0" y="4655127"/>
            <a:ext cx="12192000" cy="220287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7F7F04F-25D9-6B97-95CA-8A306F7849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73652" y="262082"/>
            <a:ext cx="2049719" cy="540000"/>
          </a:xfrm>
          <a:prstGeom prst="rect">
            <a:avLst/>
          </a:prstGeom>
        </p:spPr>
      </p:pic>
      <p:sp>
        <p:nvSpPr>
          <p:cNvPr id="10" name="Table Placeholder 8">
            <a:extLst>
              <a:ext uri="{FF2B5EF4-FFF2-40B4-BE49-F238E27FC236}">
                <a16:creationId xmlns:a16="http://schemas.microsoft.com/office/drawing/2014/main" id="{985733B5-D599-575B-13C2-D640726B5247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6461759" y="1532451"/>
            <a:ext cx="4212000" cy="2448000"/>
          </a:xfrm>
        </p:spPr>
        <p:txBody>
          <a:bodyPr/>
          <a:lstStyle/>
          <a:p>
            <a:endParaRPr lang="en-AU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DDA9D74B-85E8-FE16-D097-5E08213C1AB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31234" y="1532451"/>
            <a:ext cx="4032000" cy="2448000"/>
          </a:xfrm>
        </p:spPr>
        <p:txBody>
          <a:bodyPr>
            <a:noAutofit/>
          </a:bodyPr>
          <a:lstStyle>
            <a:lvl1pPr>
              <a:spcAft>
                <a:spcPts val="1200"/>
              </a:spcAft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8C00855-BD1D-B6B4-FDC0-683E962C27B7}"/>
              </a:ext>
            </a:extLst>
          </p:cNvPr>
          <p:cNvSpPr/>
          <p:nvPr userDrawn="1"/>
        </p:nvSpPr>
        <p:spPr>
          <a:xfrm>
            <a:off x="10798884" y="6550803"/>
            <a:ext cx="1480695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600" b="0" i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CRICOS 00103D | RTO 4909 </a:t>
            </a:r>
            <a:br>
              <a:rPr lang="en-AU" sz="600" b="0" i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600" b="0" i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| TESQA PRV12151 (Aust University)</a:t>
            </a:r>
          </a:p>
        </p:txBody>
      </p:sp>
      <p:pic>
        <p:nvPicPr>
          <p:cNvPr id="3" name="Picture 2" descr="Text&#10;&#10;Description automatically generated with medium confidence">
            <a:extLst>
              <a:ext uri="{FF2B5EF4-FFF2-40B4-BE49-F238E27FC236}">
                <a16:creationId xmlns:a16="http://schemas.microsoft.com/office/drawing/2014/main" id="{6FC4DD4C-04FF-D14C-184A-778C67FD067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180393" y="308787"/>
            <a:ext cx="1673555" cy="484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812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3C3A3C-D9B7-06E8-EF26-1D5C29765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735" y="500062"/>
            <a:ext cx="11052000" cy="72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0B5873-DA51-26CA-677C-C1E566475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8737" y="1520589"/>
            <a:ext cx="4804719" cy="381682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4D0A3-EEFA-2861-CA16-339297AE84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81124" y="6356348"/>
            <a:ext cx="192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AEE18F-9A4A-2FA7-0DBD-8712F04105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44327" y="6035075"/>
            <a:ext cx="1440000" cy="36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680">
                <a:solidFill>
                  <a:schemeClr val="tx2"/>
                </a:solidFill>
              </a:defRPr>
            </a:lvl1pPr>
          </a:lstStyle>
          <a:p>
            <a:r>
              <a:rPr lang="en-GB"/>
              <a:t>To edit the Footer, select 'Insert &gt; Header &amp; Footer &gt; Apply to All'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5B05E-DAF4-FA30-4644-DC0AB0CFAF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865604" y="6356349"/>
            <a:ext cx="192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95530-0F79-4CB1-87B2-CEEC1106EC9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7B00A3-E9CC-0193-A635-1C27113F6FE7}"/>
              </a:ext>
            </a:extLst>
          </p:cNvPr>
          <p:cNvSpPr/>
          <p:nvPr userDrawn="1"/>
        </p:nvSpPr>
        <p:spPr>
          <a:xfrm>
            <a:off x="10798884" y="6550803"/>
            <a:ext cx="1480695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600" b="0" i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CRICOS 00103D | RTO 4909 </a:t>
            </a:r>
            <a:br>
              <a:rPr lang="en-AU" sz="600" b="0" i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600" b="0" i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| TESQA PRV12151 (Aust University)</a:t>
            </a:r>
          </a:p>
        </p:txBody>
      </p:sp>
      <p:pic>
        <p:nvPicPr>
          <p:cNvPr id="9" name="Picture 8" descr="A picture containing logo&#10;&#10;Description automatically generated">
            <a:extLst>
              <a:ext uri="{FF2B5EF4-FFF2-40B4-BE49-F238E27FC236}">
                <a16:creationId xmlns:a16="http://schemas.microsoft.com/office/drawing/2014/main" id="{E7D3133D-44CE-8530-7961-DA30FB3A32A0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266976" y="6317471"/>
            <a:ext cx="2484538" cy="334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884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707" r:id="rId2"/>
    <p:sldLayoutId id="2147483690" r:id="rId3"/>
    <p:sldLayoutId id="2147483692" r:id="rId4"/>
    <p:sldLayoutId id="2147483694" r:id="rId5"/>
    <p:sldLayoutId id="2147483696" r:id="rId6"/>
    <p:sldLayoutId id="2147483698" r:id="rId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500" kern="1200">
          <a:solidFill>
            <a:schemeClr val="bg2"/>
          </a:solidFill>
          <a:latin typeface="+mn-lt"/>
          <a:ea typeface="+mn-ea"/>
          <a:cs typeface="+mn-cs"/>
        </a:defRPr>
      </a:lvl1pPr>
      <a:lvl2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500" kern="1200">
          <a:solidFill>
            <a:schemeClr val="bg2"/>
          </a:solidFill>
          <a:latin typeface="+mn-lt"/>
          <a:ea typeface="+mn-ea"/>
          <a:cs typeface="+mn-cs"/>
        </a:defRPr>
      </a:lvl2pPr>
      <a:lvl3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500" kern="1200">
          <a:solidFill>
            <a:schemeClr val="bg2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500" b="1" kern="1200">
          <a:solidFill>
            <a:schemeClr val="tx2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500" kern="1200">
          <a:solidFill>
            <a:schemeClr val="bg2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500" kern="1200">
          <a:solidFill>
            <a:schemeClr val="bg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500" kern="1200">
          <a:solidFill>
            <a:schemeClr val="bg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500" kern="1200">
          <a:solidFill>
            <a:schemeClr val="bg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500" kern="1200">
          <a:solidFill>
            <a:schemeClr val="bg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95DBE9D-96D3-E4E5-C993-2843B8A177DB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-18000"/>
            <a:ext cx="12192000" cy="6876000"/>
          </a:xfrm>
          <a:prstGeom prst="rect">
            <a:avLst/>
          </a:prstGeom>
          <a:solidFill>
            <a:srgbClr val="0012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35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3C3A3C-D9B7-06E8-EF26-1D5C29765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735" y="500062"/>
            <a:ext cx="11052000" cy="72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0B5873-DA51-26CA-677C-C1E566475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8737" y="1520589"/>
            <a:ext cx="4804719" cy="381682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4D0A3-EEFA-2861-CA16-339297AE84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81124" y="6356348"/>
            <a:ext cx="192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AEE18F-9A4A-2FA7-0DBD-8712F04105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44327" y="6035075"/>
            <a:ext cx="1440000" cy="36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680">
                <a:solidFill>
                  <a:schemeClr val="bg1"/>
                </a:solidFill>
              </a:defRPr>
            </a:lvl1pPr>
          </a:lstStyle>
          <a:p>
            <a:r>
              <a:rPr lang="en-GB"/>
              <a:t>To edit the Footer, select 'Insert &gt; Header &amp; Footer &gt; Apply to All'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5B05E-DAF4-FA30-4644-DC0AB0CFAF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865604" y="6356349"/>
            <a:ext cx="192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EF795530-0F79-4CB1-87B2-CEEC1106EC9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60E1D5-AE9C-EE51-A39B-8315796F0C16}"/>
              </a:ext>
            </a:extLst>
          </p:cNvPr>
          <p:cNvSpPr/>
          <p:nvPr userDrawn="1"/>
        </p:nvSpPr>
        <p:spPr>
          <a:xfrm>
            <a:off x="10798884" y="6550803"/>
            <a:ext cx="1480695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600" b="0" i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CRICOS 00103D | RTO 4909 </a:t>
            </a:r>
            <a:br>
              <a:rPr lang="en-AU" sz="600" b="0" i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600" b="0" i="0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| TESQA PRV12151 (Aust University)</a:t>
            </a:r>
          </a:p>
        </p:txBody>
      </p:sp>
      <p:pic>
        <p:nvPicPr>
          <p:cNvPr id="11" name="Picture 10" descr="Text&#10;&#10;Description automatically generated with medium confidence">
            <a:extLst>
              <a:ext uri="{FF2B5EF4-FFF2-40B4-BE49-F238E27FC236}">
                <a16:creationId xmlns:a16="http://schemas.microsoft.com/office/drawing/2014/main" id="{1313A173-2D18-B085-7410-5FF76BD7877C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275375" y="6294514"/>
            <a:ext cx="2533830" cy="337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01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6" r:id="rId2"/>
    <p:sldLayoutId id="2147483701" r:id="rId3"/>
    <p:sldLayoutId id="2147483702" r:id="rId4"/>
    <p:sldLayoutId id="2147483703" r:id="rId5"/>
    <p:sldLayoutId id="2147483704" r:id="rId6"/>
    <p:sldLayoutId id="2147483705" r:id="rId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500" kern="1200">
          <a:solidFill>
            <a:schemeClr val="bg1"/>
          </a:solidFill>
          <a:latin typeface="+mn-lt"/>
          <a:ea typeface="+mn-ea"/>
          <a:cs typeface="+mn-cs"/>
        </a:defRPr>
      </a:lvl1pPr>
      <a:lvl2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500" kern="1200">
          <a:solidFill>
            <a:schemeClr val="bg1"/>
          </a:solidFill>
          <a:latin typeface="+mn-lt"/>
          <a:ea typeface="+mn-ea"/>
          <a:cs typeface="+mn-cs"/>
        </a:defRPr>
      </a:lvl2pPr>
      <a:lvl3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500" kern="1200">
          <a:solidFill>
            <a:schemeClr val="bg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500" b="1" kern="1200">
          <a:solidFill>
            <a:schemeClr val="bg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500" kern="1200">
          <a:solidFill>
            <a:schemeClr val="bg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500" kern="1200">
          <a:solidFill>
            <a:schemeClr val="bg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500" kern="1200">
          <a:solidFill>
            <a:schemeClr val="bg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500" kern="1200">
          <a:solidFill>
            <a:schemeClr val="bg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5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A3AF2-20EE-CFAE-2DD0-D57FF6FD9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93D2A95-9553-BE0E-E106-A182AC4108C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AU" dirty="0"/>
              <a:t>Presenter Name</a:t>
            </a:r>
          </a:p>
        </p:txBody>
      </p:sp>
    </p:spTree>
    <p:extLst>
      <p:ext uri="{BB962C8B-B14F-4D97-AF65-F5344CB8AC3E}">
        <p14:creationId xmlns:p14="http://schemas.microsoft.com/office/powerpoint/2010/main" val="2950877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Placeholder 9">
            <a:extLst>
              <a:ext uri="{FF2B5EF4-FFF2-40B4-BE49-F238E27FC236}">
                <a16:creationId xmlns:a16="http://schemas.microsoft.com/office/drawing/2014/main" id="{9D611E8C-1181-1774-943B-7254ED25324A}"/>
              </a:ext>
            </a:extLst>
          </p:cNvPr>
          <p:cNvGraphicFramePr>
            <a:graphicFrameLocks noGrp="1"/>
          </p:cNvGraphicFramePr>
          <p:nvPr>
            <p:ph type="tbl" sz="quarter" idx="10"/>
          </p:nvPr>
        </p:nvGraphicFramePr>
        <p:xfrm>
          <a:off x="6461125" y="1531938"/>
          <a:ext cx="4213724" cy="24383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4139">
                  <a:extLst>
                    <a:ext uri="{9D8B030D-6E8A-4147-A177-3AD203B41FA5}">
                      <a16:colId xmlns:a16="http://schemas.microsoft.com/office/drawing/2014/main" val="506352206"/>
                    </a:ext>
                  </a:extLst>
                </a:gridCol>
                <a:gridCol w="2659585">
                  <a:extLst>
                    <a:ext uri="{9D8B030D-6E8A-4147-A177-3AD203B41FA5}">
                      <a16:colId xmlns:a16="http://schemas.microsoft.com/office/drawing/2014/main" val="3718341557"/>
                    </a:ext>
                  </a:extLst>
                </a:gridCol>
              </a:tblGrid>
              <a:tr h="574844">
                <a:tc>
                  <a:txBody>
                    <a:bodyPr/>
                    <a:lstStyle/>
                    <a:p>
                      <a:pPr algn="l"/>
                      <a:r>
                        <a:rPr lang="en-AU" sz="1400">
                          <a:solidFill>
                            <a:srgbClr val="EAA522"/>
                          </a:solidFill>
                        </a:rPr>
                        <a:t>Wimmera</a:t>
                      </a:r>
                    </a:p>
                  </a:txBody>
                  <a:tcPr marL="0" marR="0" marT="72000" marB="72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400" err="1">
                          <a:solidFill>
                            <a:schemeClr val="bg2"/>
                          </a:solidFill>
                        </a:rPr>
                        <a:t>Wotjobaluk</a:t>
                      </a:r>
                      <a:r>
                        <a:rPr lang="en-AU" sz="1400">
                          <a:solidFill>
                            <a:schemeClr val="bg2"/>
                          </a:solidFill>
                        </a:rPr>
                        <a:t>, </a:t>
                      </a:r>
                      <a:r>
                        <a:rPr lang="en-AU" sz="1400" err="1">
                          <a:solidFill>
                            <a:schemeClr val="bg2"/>
                          </a:solidFill>
                        </a:rPr>
                        <a:t>Jaadwa</a:t>
                      </a:r>
                      <a:r>
                        <a:rPr lang="en-AU" sz="1400">
                          <a:solidFill>
                            <a:schemeClr val="bg2"/>
                          </a:solidFill>
                        </a:rPr>
                        <a:t>, </a:t>
                      </a:r>
                      <a:br>
                        <a:rPr lang="en-AU" sz="1400">
                          <a:solidFill>
                            <a:schemeClr val="bg2"/>
                          </a:solidFill>
                        </a:rPr>
                      </a:br>
                      <a:r>
                        <a:rPr lang="en-AU" sz="1400" err="1">
                          <a:solidFill>
                            <a:schemeClr val="bg2"/>
                          </a:solidFill>
                        </a:rPr>
                        <a:t>Jadawadjali</a:t>
                      </a:r>
                      <a:r>
                        <a:rPr lang="en-AU" sz="1400">
                          <a:solidFill>
                            <a:schemeClr val="bg2"/>
                          </a:solidFill>
                        </a:rPr>
                        <a:t>, </a:t>
                      </a:r>
                      <a:r>
                        <a:rPr lang="en-AU" sz="1400" err="1">
                          <a:solidFill>
                            <a:schemeClr val="bg2"/>
                          </a:solidFill>
                        </a:rPr>
                        <a:t>Wergaia</a:t>
                      </a:r>
                      <a:r>
                        <a:rPr lang="en-AU" sz="1400">
                          <a:solidFill>
                            <a:schemeClr val="bg2"/>
                          </a:solidFill>
                        </a:rPr>
                        <a:t>, </a:t>
                      </a:r>
                      <a:r>
                        <a:rPr lang="en-AU" sz="1400" err="1">
                          <a:solidFill>
                            <a:schemeClr val="bg2"/>
                          </a:solidFill>
                        </a:rPr>
                        <a:t>Jupagulk</a:t>
                      </a:r>
                      <a:endParaRPr lang="en-AU" sz="1400">
                        <a:solidFill>
                          <a:schemeClr val="bg2"/>
                        </a:solidFill>
                      </a:endParaRPr>
                    </a:p>
                  </a:txBody>
                  <a:tcPr marL="0" marR="0" marT="72000" marB="72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9516789"/>
                  </a:ext>
                </a:extLst>
              </a:tr>
              <a:tr h="372694">
                <a:tc>
                  <a:txBody>
                    <a:bodyPr/>
                    <a:lstStyle/>
                    <a:p>
                      <a:pPr algn="l"/>
                      <a:r>
                        <a:rPr lang="en-AU" sz="1400">
                          <a:solidFill>
                            <a:srgbClr val="F0552A"/>
                          </a:solidFill>
                        </a:rPr>
                        <a:t>Ballarat</a:t>
                      </a:r>
                    </a:p>
                  </a:txBody>
                  <a:tcPr marL="0" marR="0" marT="72000" marB="72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400" err="1">
                          <a:solidFill>
                            <a:schemeClr val="bg2"/>
                          </a:solidFill>
                        </a:rPr>
                        <a:t>Wadawurrung</a:t>
                      </a:r>
                      <a:endParaRPr lang="en-AU" sz="1400">
                        <a:solidFill>
                          <a:schemeClr val="bg2"/>
                        </a:solidFill>
                      </a:endParaRPr>
                    </a:p>
                  </a:txBody>
                  <a:tcPr marL="0" marR="0" marT="72000" marB="72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1909370"/>
                  </a:ext>
                </a:extLst>
              </a:tr>
              <a:tr h="372694">
                <a:tc>
                  <a:txBody>
                    <a:bodyPr/>
                    <a:lstStyle/>
                    <a:p>
                      <a:pPr algn="l"/>
                      <a:r>
                        <a:rPr lang="en-AU" sz="1400">
                          <a:solidFill>
                            <a:srgbClr val="C4C22F"/>
                          </a:solidFill>
                        </a:rPr>
                        <a:t>Berwick</a:t>
                      </a:r>
                    </a:p>
                  </a:txBody>
                  <a:tcPr marL="0" marR="0" marT="72000" marB="72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400">
                          <a:solidFill>
                            <a:schemeClr val="bg2"/>
                          </a:solidFill>
                        </a:rPr>
                        <a:t>Boon Wurrung and Wurundjeri</a:t>
                      </a:r>
                    </a:p>
                  </a:txBody>
                  <a:tcPr marL="0" marR="0" marT="72000" marB="72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7948189"/>
                  </a:ext>
                </a:extLst>
              </a:tr>
              <a:tr h="372694">
                <a:tc>
                  <a:txBody>
                    <a:bodyPr/>
                    <a:lstStyle/>
                    <a:p>
                      <a:pPr algn="l"/>
                      <a:r>
                        <a:rPr lang="en-AU" sz="1400">
                          <a:solidFill>
                            <a:srgbClr val="7C8033"/>
                          </a:solidFill>
                        </a:rPr>
                        <a:t>Gippsland</a:t>
                      </a:r>
                    </a:p>
                  </a:txBody>
                  <a:tcPr marL="0" marR="0" marT="72000" marB="72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400" err="1">
                          <a:solidFill>
                            <a:schemeClr val="bg2"/>
                          </a:solidFill>
                        </a:rPr>
                        <a:t>Gunai</a:t>
                      </a:r>
                      <a:r>
                        <a:rPr lang="en-AU" sz="1400">
                          <a:solidFill>
                            <a:schemeClr val="bg2"/>
                          </a:solidFill>
                        </a:rPr>
                        <a:t> Kurnai</a:t>
                      </a:r>
                    </a:p>
                  </a:txBody>
                  <a:tcPr marL="0" marR="0" marT="72000" marB="72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6973842"/>
                  </a:ext>
                </a:extLst>
              </a:tr>
              <a:tr h="372694">
                <a:tc>
                  <a:txBody>
                    <a:bodyPr/>
                    <a:lstStyle/>
                    <a:p>
                      <a:pPr algn="l"/>
                      <a:r>
                        <a:rPr lang="en-AU" sz="1400" err="1">
                          <a:solidFill>
                            <a:srgbClr val="0D4E96"/>
                          </a:solidFill>
                        </a:rPr>
                        <a:t>Nanya</a:t>
                      </a:r>
                      <a:r>
                        <a:rPr lang="en-AU" sz="1400">
                          <a:solidFill>
                            <a:srgbClr val="0D4E96"/>
                          </a:solidFill>
                        </a:rPr>
                        <a:t> Station</a:t>
                      </a:r>
                    </a:p>
                  </a:txBody>
                  <a:tcPr marL="0" marR="0" marT="72000" marB="72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400" err="1">
                          <a:solidFill>
                            <a:schemeClr val="bg2"/>
                          </a:solidFill>
                        </a:rPr>
                        <a:t>Mutthi</a:t>
                      </a:r>
                      <a:r>
                        <a:rPr lang="en-AU" sz="140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n-AU" sz="1400" err="1">
                          <a:solidFill>
                            <a:schemeClr val="bg2"/>
                          </a:solidFill>
                        </a:rPr>
                        <a:t>Mutthi</a:t>
                      </a:r>
                      <a:r>
                        <a:rPr lang="en-AU" sz="1400">
                          <a:solidFill>
                            <a:schemeClr val="bg2"/>
                          </a:solidFill>
                        </a:rPr>
                        <a:t> and </a:t>
                      </a:r>
                      <a:r>
                        <a:rPr lang="en-AU" sz="1400" err="1">
                          <a:solidFill>
                            <a:schemeClr val="bg2"/>
                          </a:solidFill>
                        </a:rPr>
                        <a:t>Barkindji</a:t>
                      </a:r>
                      <a:endParaRPr lang="en-AU" sz="1400">
                        <a:solidFill>
                          <a:schemeClr val="bg2"/>
                        </a:solidFill>
                      </a:endParaRPr>
                    </a:p>
                  </a:txBody>
                  <a:tcPr marL="0" marR="0" marT="72000" marB="72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9771675"/>
                  </a:ext>
                </a:extLst>
              </a:tr>
              <a:tr h="372694">
                <a:tc>
                  <a:txBody>
                    <a:bodyPr/>
                    <a:lstStyle/>
                    <a:p>
                      <a:pPr algn="l"/>
                      <a:r>
                        <a:rPr lang="en-AU" sz="1400">
                          <a:solidFill>
                            <a:srgbClr val="2AACE2"/>
                          </a:solidFill>
                        </a:rPr>
                        <a:t>Brisbane</a:t>
                      </a:r>
                    </a:p>
                  </a:txBody>
                  <a:tcPr marL="0" marR="0" marT="72000" marB="72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400" err="1">
                          <a:solidFill>
                            <a:schemeClr val="bg2"/>
                          </a:solidFill>
                        </a:rPr>
                        <a:t>Turrbal</a:t>
                      </a:r>
                      <a:r>
                        <a:rPr lang="en-AU" sz="1400">
                          <a:solidFill>
                            <a:schemeClr val="bg2"/>
                          </a:solidFill>
                        </a:rPr>
                        <a:t> and </a:t>
                      </a:r>
                      <a:r>
                        <a:rPr lang="en-AU" sz="1400" err="1">
                          <a:solidFill>
                            <a:schemeClr val="bg2"/>
                          </a:solidFill>
                        </a:rPr>
                        <a:t>Jagera</a:t>
                      </a:r>
                      <a:endParaRPr lang="en-AU" sz="1400">
                        <a:solidFill>
                          <a:schemeClr val="bg2"/>
                        </a:solidFill>
                      </a:endParaRPr>
                    </a:p>
                  </a:txBody>
                  <a:tcPr marL="0" marR="0" marT="72000" marB="72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1596582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9D83E6E-E5C6-39A6-E970-5256FA769E1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/>
              <a:t>Federation University Australia acknowledges </a:t>
            </a:r>
            <a:br>
              <a:rPr lang="en-GB"/>
            </a:br>
            <a:r>
              <a:rPr lang="en-GB"/>
              <a:t>the Traditional Custodians of the lands and </a:t>
            </a:r>
            <a:br>
              <a:rPr lang="en-GB"/>
            </a:br>
            <a:r>
              <a:rPr lang="en-GB"/>
              <a:t>waters where our campuses, centres and field stations are located and we pay our respects </a:t>
            </a:r>
            <a:br>
              <a:rPr lang="en-GB"/>
            </a:br>
            <a:r>
              <a:rPr lang="en-GB"/>
              <a:t>to Elders past and present. We extend this </a:t>
            </a:r>
            <a:br>
              <a:rPr lang="en-GB"/>
            </a:br>
            <a:r>
              <a:rPr lang="en-GB"/>
              <a:t>respect to all Aboriginal and Torres Strait </a:t>
            </a:r>
            <a:br>
              <a:rPr lang="en-GB"/>
            </a:br>
            <a:r>
              <a:rPr lang="en-GB"/>
              <a:t>Islander and First Nations Peoples.</a:t>
            </a:r>
          </a:p>
          <a:p>
            <a:r>
              <a:rPr lang="en-GB"/>
              <a:t>The Aboriginal Traditional Custodians of the </a:t>
            </a:r>
            <a:br>
              <a:rPr lang="en-GB"/>
            </a:br>
            <a:r>
              <a:rPr lang="en-GB"/>
              <a:t>lands and waters where our campuses, </a:t>
            </a:r>
            <a:br>
              <a:rPr lang="en-GB"/>
            </a:br>
            <a:r>
              <a:rPr lang="en-GB"/>
              <a:t>centres and field stations are located include:</a:t>
            </a:r>
          </a:p>
        </p:txBody>
      </p:sp>
    </p:spTree>
    <p:extLst>
      <p:ext uri="{BB962C8B-B14F-4D97-AF65-F5344CB8AC3E}">
        <p14:creationId xmlns:p14="http://schemas.microsoft.com/office/powerpoint/2010/main" val="1833311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49E7124-FAC4-D9CE-F4BE-99A1F54E4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BE64E0-0B4A-F006-F45B-F68E09BD2524}"/>
              </a:ext>
            </a:extLst>
          </p:cNvPr>
          <p:cNvSpPr txBox="1"/>
          <p:nvPr/>
        </p:nvSpPr>
        <p:spPr>
          <a:xfrm>
            <a:off x="578735" y="1376039"/>
            <a:ext cx="11040000" cy="3211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1800" b="1" u="sng" dirty="0">
              <a:solidFill>
                <a:srgbClr val="FF0000"/>
              </a:solidFill>
            </a:endParaRPr>
          </a:p>
          <a:p>
            <a:endParaRPr lang="en-AU" b="1" u="sng" dirty="0">
              <a:solidFill>
                <a:srgbClr val="FF0000"/>
              </a:solidFill>
            </a:endParaRPr>
          </a:p>
          <a:p>
            <a:pPr>
              <a:lnSpc>
                <a:spcPts val="1900"/>
              </a:lnSpc>
            </a:pPr>
            <a:endParaRPr lang="en-AU" sz="1800" b="1" u="sng" dirty="0">
              <a:solidFill>
                <a:srgbClr val="FF0000"/>
              </a:solidFill>
            </a:endParaRPr>
          </a:p>
          <a:p>
            <a:pPr>
              <a:lnSpc>
                <a:spcPct val="200000"/>
              </a:lnSpc>
            </a:pPr>
            <a:r>
              <a:rPr lang="en-AU" sz="1200" b="1" i="0" u="sng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Important Reminder – generally included at the bottom of the last PowerPoint slide</a:t>
            </a:r>
            <a:r>
              <a:rPr lang="en-AU" sz="12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: </a:t>
            </a:r>
            <a:endParaRPr lang="en-AU" sz="12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ts val="2600"/>
              </a:lnSpc>
              <a:spcAft>
                <a:spcPts val="0"/>
              </a:spcAft>
            </a:pPr>
            <a:r>
              <a:rPr lang="en-AU" sz="12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Acknowledging RTP scholarships: </a:t>
            </a:r>
            <a:endParaRPr lang="en-AU" sz="12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ts val="2600"/>
              </a:lnSpc>
              <a:spcAft>
                <a:spcPts val="0"/>
              </a:spcAft>
            </a:pPr>
            <a:r>
              <a:rPr lang="en-AU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It is now a requirement that domestic HDR candidates must acknowledge RTP scholarships, please use one of the following </a:t>
            </a:r>
            <a:r>
              <a:rPr lang="en-AU" sz="1200" dirty="0">
                <a:solidFill>
                  <a:srgbClr val="000000"/>
                </a:solidFill>
                <a:latin typeface="Arial" panose="020B0604020202020204" pitchFamily="34" charset="0"/>
              </a:rPr>
              <a:t>statements</a:t>
            </a:r>
            <a:r>
              <a:rPr lang="en-AU" sz="12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endParaRPr lang="en-AU" sz="12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ts val="2600"/>
              </a:lnSpc>
              <a:spcAft>
                <a:spcPts val="0"/>
              </a:spcAft>
            </a:pPr>
            <a:r>
              <a:rPr lang="en-AU" sz="12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For HDR candidates in receipt of both an RTP Stipend and RTP Fee-Offset </a:t>
            </a:r>
            <a:r>
              <a:rPr lang="en-AU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&lt;Student name&gt; is supported by an Australian Government Research Training Program (RTP) Stipend and RTP Fee-Offset Scholarship through Federation University Australia. </a:t>
            </a:r>
          </a:p>
          <a:p>
            <a:pPr>
              <a:lnSpc>
                <a:spcPts val="2600"/>
              </a:lnSpc>
              <a:spcAft>
                <a:spcPts val="0"/>
              </a:spcAft>
            </a:pPr>
            <a:r>
              <a:rPr lang="en-AU" sz="12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For HDR candidates in receipt of an RTP Fee-Offset Scholarship only </a:t>
            </a:r>
            <a:r>
              <a:rPr lang="en-AU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&lt;Student name&gt; is supported by an Australian Government Research Training Program (RTP) Fee-Offset Scholarship through Federation University Australia. </a:t>
            </a:r>
            <a:endParaRPr lang="en-AU" sz="1200" dirty="0"/>
          </a:p>
        </p:txBody>
      </p:sp>
    </p:spTree>
    <p:extLst>
      <p:ext uri="{BB962C8B-B14F-4D97-AF65-F5344CB8AC3E}">
        <p14:creationId xmlns:p14="http://schemas.microsoft.com/office/powerpoint/2010/main" val="3967790893"/>
      </p:ext>
    </p:extLst>
  </p:cSld>
  <p:clrMapOvr>
    <a:masterClrMapping/>
  </p:clrMapOvr>
</p:sld>
</file>

<file path=ppt/theme/theme1.xml><?xml version="1.0" encoding="utf-8"?>
<a:theme xmlns:a="http://schemas.openxmlformats.org/drawingml/2006/main" name="Federation University-White">
  <a:themeElements>
    <a:clrScheme name="FedUni2019">
      <a:dk1>
        <a:sysClr val="windowText" lastClr="000000"/>
      </a:dk1>
      <a:lt1>
        <a:sysClr val="window" lastClr="FFFFFF"/>
      </a:lt1>
      <a:dk2>
        <a:srgbClr val="041243"/>
      </a:dk2>
      <a:lt2>
        <a:srgbClr val="4D4D4F"/>
      </a:lt2>
      <a:accent1>
        <a:srgbClr val="B59243"/>
      </a:accent1>
      <a:accent2>
        <a:srgbClr val="BCBEC0"/>
      </a:accent2>
      <a:accent3>
        <a:srgbClr val="041243"/>
      </a:accent3>
      <a:accent4>
        <a:srgbClr val="4D4D4F"/>
      </a:accent4>
      <a:accent5>
        <a:srgbClr val="B59243"/>
      </a:accent5>
      <a:accent6>
        <a:srgbClr val="BCBEC0"/>
      </a:accent6>
      <a:hlink>
        <a:srgbClr val="4D4D4F"/>
      </a:hlink>
      <a:folHlink>
        <a:srgbClr val="4D4D4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deration University InstituteISS-PPT Template Widescreen-Master.potx" id="{F57CC9DC-F7C1-4254-8297-C8C8FB7B5EC4}" vid="{71A23BF3-CF48-4BAF-B779-8F2877116633}"/>
    </a:ext>
  </a:extLst>
</a:theme>
</file>

<file path=ppt/theme/theme2.xml><?xml version="1.0" encoding="utf-8"?>
<a:theme xmlns:a="http://schemas.openxmlformats.org/drawingml/2006/main" name="Federation University-Blue">
  <a:themeElements>
    <a:clrScheme name="FedUni2019">
      <a:dk1>
        <a:sysClr val="windowText" lastClr="000000"/>
      </a:dk1>
      <a:lt1>
        <a:sysClr val="window" lastClr="FFFFFF"/>
      </a:lt1>
      <a:dk2>
        <a:srgbClr val="041243"/>
      </a:dk2>
      <a:lt2>
        <a:srgbClr val="4D4D4F"/>
      </a:lt2>
      <a:accent1>
        <a:srgbClr val="B59243"/>
      </a:accent1>
      <a:accent2>
        <a:srgbClr val="BCBEC0"/>
      </a:accent2>
      <a:accent3>
        <a:srgbClr val="041243"/>
      </a:accent3>
      <a:accent4>
        <a:srgbClr val="4D4D4F"/>
      </a:accent4>
      <a:accent5>
        <a:srgbClr val="B59243"/>
      </a:accent5>
      <a:accent6>
        <a:srgbClr val="BCBEC0"/>
      </a:accent6>
      <a:hlink>
        <a:srgbClr val="4D4D4F"/>
      </a:hlink>
      <a:folHlink>
        <a:srgbClr val="4D4D4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deration University InstituteISS-PPT Template Widescreen-Master.potx" id="{F57CC9DC-F7C1-4254-8297-C8C8FB7B5EC4}" vid="{28529243-CA41-458E-AD60-6828CAF049C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39818f0-b86a-435d-8fb9-cd10e1f05f4d" xsi:nil="true"/>
    <lcf76f155ced4ddcb4097134ff3c332f xmlns="a117b38c-dd16-4473-9057-0261adb08a86">
      <Terms xmlns="http://schemas.microsoft.com/office/infopath/2007/PartnerControls"/>
    </lcf76f155ced4ddcb4097134ff3c332f>
    <_dlc_DocId xmlns="e39818f0-b86a-435d-8fb9-cd10e1f05f4d">MRU3PS7DZPM2-796604460-28477</_dlc_DocId>
    <_dlc_DocIdUrl xmlns="e39818f0-b86a-435d-8fb9-cd10e1f05f4d">
      <Url>https://federationuniversity.sharepoint.com/sites/FedUni/R%26I/_layouts/15/DocIdRedir.aspx?ID=MRU3PS7DZPM2-796604460-28477</Url>
      <Description>MRU3PS7DZPM2-796604460-28477</Description>
    </_dlc_DocIdUrl>
  </documentManagement>
</p:properties>
</file>

<file path=customXml/item2.xml><?xml version="1.0" encoding="utf-8"?>
<?mso-contentType ?>
<FormTemplates xmlns="http://schemas.microsoft.com/sharepoint/v3/contenttype/form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184E666B44B94C81120218BF7793B4" ma:contentTypeVersion="7643" ma:contentTypeDescription="Create a new document." ma:contentTypeScope="" ma:versionID="466fa6ff63bb49cf4b54d4da35ae3c05">
  <xsd:schema xmlns:xsd="http://www.w3.org/2001/XMLSchema" xmlns:xs="http://www.w3.org/2001/XMLSchema" xmlns:p="http://schemas.microsoft.com/office/2006/metadata/properties" xmlns:ns2="e39818f0-b86a-435d-8fb9-cd10e1f05f4d" xmlns:ns3="a117b38c-dd16-4473-9057-0261adb08a86" targetNamespace="http://schemas.microsoft.com/office/2006/metadata/properties" ma:root="true" ma:fieldsID="c686d03931251887df2b3b24d2c2269e" ns2:_="" ns3:_="">
    <xsd:import namespace="e39818f0-b86a-435d-8fb9-cd10e1f05f4d"/>
    <xsd:import namespace="a117b38c-dd16-4473-9057-0261adb08a8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9818f0-b86a-435d-8fb9-cd10e1f05f4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6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967314bd-1606-42d9-b7c7-dc03a10c388b}" ma:internalName="TaxCatchAll" ma:showField="CatchAllData" ma:web="e39818f0-b86a-435d-8fb9-cd10e1f05f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17b38c-dd16-4473-9057-0261adb08a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75c4b21c-4a25-40c1-82fe-fef023c60d7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0B04069B-7C6C-47FF-8D6D-93B6645685CC}">
  <ds:schemaRefs>
    <ds:schemaRef ds:uri="bb67b2d8-6a5f-43e1-b3c3-7463e75bfac8"/>
    <ds:schemaRef ds:uri="http://schemas.microsoft.com/office/infopath/2007/PartnerControls"/>
    <ds:schemaRef ds:uri="9ed2d7ff-9538-45e8-8e10-58097304169c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  <ds:schemaRef ds:uri="e39818f0-b86a-435d-8fb9-cd10e1f05f4d"/>
    <ds:schemaRef ds:uri="a117b38c-dd16-4473-9057-0261adb08a86"/>
  </ds:schemaRefs>
</ds:datastoreItem>
</file>

<file path=customXml/itemProps2.xml><?xml version="1.0" encoding="utf-8"?>
<ds:datastoreItem xmlns:ds="http://schemas.openxmlformats.org/officeDocument/2006/customXml" ds:itemID="{485B7626-E10B-4B52-8996-5816B47363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34CBBE-072E-4777-905A-B4F72C66B68F}"/>
</file>

<file path=customXml/itemProps4.xml><?xml version="1.0" encoding="utf-8"?>
<ds:datastoreItem xmlns:ds="http://schemas.openxmlformats.org/officeDocument/2006/customXml" ds:itemID="{346B25FF-883B-40CE-BD2D-D0AFD3D0763C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IISS-PPT Template Widescreen-Master</Template>
  <TotalTime>19</TotalTime>
  <Words>223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Federation University-White</vt:lpstr>
      <vt:lpstr>Federation University-Blue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Kara Hodgson</dc:creator>
  <cp:lastModifiedBy>Lauren James</cp:lastModifiedBy>
  <cp:revision>1</cp:revision>
  <cp:lastPrinted>2019-05-23T05:29:58Z</cp:lastPrinted>
  <dcterms:created xsi:type="dcterms:W3CDTF">2023-04-03T03:53:28Z</dcterms:created>
  <dcterms:modified xsi:type="dcterms:W3CDTF">2023-04-27T05:45:16Z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0x01010066184E666B44B94C81120218BF7793B4</vt:lpwstr>
  </property>
  <property fmtid="{D5CDD505-2E9C-101B-9397-08002B2CF9AE}" pid="3" name="TaxKeyword">
    <vt:lpwstr/>
  </property>
  <property fmtid="{D5CDD505-2E9C-101B-9397-08002B2CF9AE}" pid="4" name="MediaServiceImageTags">
    <vt:lpwstr/>
  </property>
  <property fmtid="{D5CDD505-2E9C-101B-9397-08002B2CF9AE}" pid="5" name="_dlc_DocIdItemGuid">
    <vt:lpwstr>45c05eef-6076-4be4-9945-1a0de43d55fd</vt:lpwstr>
  </property>
</Properties>
</file>