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0" r:id="rId1"/>
    <p:sldMasterId id="2147483681" r:id="rId2"/>
  </p:sldMasterIdLst>
  <p:notesMasterIdLst>
    <p:notesMasterId r:id="rId4"/>
  </p:notesMasterIdLst>
  <p:handoutMasterIdLst>
    <p:handoutMasterId r:id="rId5"/>
  </p:handoutMasterIdLst>
  <p:sldIdLst>
    <p:sldId id="263" r:id="rId3"/>
  </p:sldIdLst>
  <p:sldSz cx="9144000" cy="5143500" type="screen16x9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00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9" autoAdjust="0"/>
    <p:restoredTop sz="94692" autoAdjust="0"/>
  </p:normalViewPr>
  <p:slideViewPr>
    <p:cSldViewPr snapToGrid="0" snapToObjects="1">
      <p:cViewPr varScale="1">
        <p:scale>
          <a:sx n="102" d="100"/>
          <a:sy n="102" d="100"/>
        </p:scale>
        <p:origin x="264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43721-2BB9-E449-8855-DB1EDB7A7F90}" type="datetime1">
              <a:rPr lang="en-US" smtClean="0"/>
              <a:pPr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9E37F-65DF-2F40-B86C-0D95321FD0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065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6B40F-1D48-214C-B3ED-13D83F74CBD9}" type="datetime1">
              <a:rPr lang="en-US" smtClean="0"/>
              <a:pPr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7A0A4-37F0-1340-86CA-F84E6CE4B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485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17828"/>
            <a:ext cx="7772400" cy="1289804"/>
          </a:xfrm>
        </p:spPr>
        <p:txBody>
          <a:bodyPr anchor="b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46533"/>
            <a:ext cx="7772400" cy="1682567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00450"/>
            <a:ext cx="82296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9581"/>
            <a:ext cx="82296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25503"/>
            <a:ext cx="82296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00450"/>
            <a:ext cx="82296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9581"/>
            <a:ext cx="82296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25503"/>
            <a:ext cx="82296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17828"/>
            <a:ext cx="7772400" cy="1289804"/>
          </a:xfrm>
        </p:spPr>
        <p:txBody>
          <a:bodyPr anchor="b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46533"/>
            <a:ext cx="7772400" cy="1682567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870450"/>
            <a:ext cx="5562600" cy="170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70450"/>
            <a:ext cx="2133600" cy="170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4E19B-D82B-AB45-8F97-CE85449579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500"/>
        </a:spcBef>
        <a:buFont typeface="Arial"/>
        <a:buNone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777877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Lucida Grande"/>
        <a:buChar char="&gt;"/>
        <a:defRPr sz="2000" kern="1200">
          <a:solidFill>
            <a:srgbClr val="777877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777877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8" r:id="rId6"/>
    <p:sldLayoutId id="2147483689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4A8D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500"/>
        </a:spcBef>
        <a:buFont typeface="Arial"/>
        <a:buNone/>
        <a:defRPr sz="2400" kern="1200">
          <a:solidFill>
            <a:srgbClr val="004A8D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4A8D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777877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Lucida Grande"/>
        <a:buChar char="&gt;"/>
        <a:defRPr sz="2000" kern="1200">
          <a:solidFill>
            <a:srgbClr val="777877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777877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429" y="133314"/>
            <a:ext cx="49016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dirty="0" smtClean="0">
                <a:solidFill>
                  <a:srgbClr val="F600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</a:t>
            </a:r>
            <a:endParaRPr lang="en-AU" sz="6000" b="1" dirty="0">
              <a:solidFill>
                <a:srgbClr val="F600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429" y="1219521"/>
            <a:ext cx="6917094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A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Got a study question? Need essay help? Stuck on referencing?</a:t>
            </a:r>
          </a:p>
          <a:p>
            <a:r>
              <a:rPr lang="en-AU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ASK! </a:t>
            </a:r>
          </a:p>
          <a:p>
            <a:endParaRPr lang="en-AU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 at the ASK desk in the library, by phone, email, </a:t>
            </a:r>
            <a:br>
              <a:rPr lang="en-A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Twitter and Facebook.</a:t>
            </a:r>
            <a:endParaRPr lang="en-AU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9783" b="49865"/>
          <a:stretch/>
        </p:blipFill>
        <p:spPr>
          <a:xfrm>
            <a:off x="497823" y="3076903"/>
            <a:ext cx="385045" cy="9401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48556" y="3069547"/>
            <a:ext cx="281535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AU" sz="1600" dirty="0" smtClean="0">
                <a:solidFill>
                  <a:srgbClr val="F600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AU" sz="1600" dirty="0" err="1" smtClean="0">
                <a:solidFill>
                  <a:srgbClr val="F600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FederationGeneration</a:t>
            </a:r>
            <a:endParaRPr lang="en-AU" sz="1600" dirty="0">
              <a:solidFill>
                <a:srgbClr val="F600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AU" sz="1600" dirty="0">
                <a:solidFill>
                  <a:srgbClr val="F600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AU" sz="1600" dirty="0" err="1" smtClean="0">
                <a:solidFill>
                  <a:srgbClr val="F600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askfeduni</a:t>
            </a:r>
            <a:endParaRPr lang="en-AU" sz="1600" dirty="0">
              <a:solidFill>
                <a:srgbClr val="F600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AU" sz="1600" dirty="0" smtClean="0">
                <a:solidFill>
                  <a:srgbClr val="F600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AU" sz="1600" dirty="0" err="1" smtClean="0">
                <a:solidFill>
                  <a:srgbClr val="F600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feduniaustralia</a:t>
            </a:r>
            <a:endParaRPr lang="en-AU" sz="1600" dirty="0" smtClean="0">
              <a:solidFill>
                <a:srgbClr val="F600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429" y="4415009"/>
            <a:ext cx="6917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of the ‘Student Academic and Study Support’ (SASS) team</a:t>
            </a:r>
            <a:endParaRPr lang="en-AU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07" t="4881" r="31802" b="32508"/>
          <a:stretch/>
        </p:blipFill>
        <p:spPr>
          <a:xfrm rot="1354452">
            <a:off x="7288766" y="1309461"/>
            <a:ext cx="1359201" cy="24503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323270" y="3069032"/>
            <a:ext cx="263229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AU" sz="1600" dirty="0" smtClean="0">
                <a:solidFill>
                  <a:srgbClr val="F600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federation.edu.au/ask</a:t>
            </a:r>
          </a:p>
          <a:p>
            <a:pPr>
              <a:spcBef>
                <a:spcPts val="600"/>
              </a:spcBef>
            </a:pPr>
            <a:r>
              <a:rPr lang="en-AU" sz="1600" dirty="0" smtClean="0">
                <a:solidFill>
                  <a:srgbClr val="F600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ask.sal@federation.edu.au</a:t>
            </a:r>
          </a:p>
          <a:p>
            <a:pPr>
              <a:spcBef>
                <a:spcPts val="600"/>
              </a:spcBef>
            </a:pPr>
            <a:r>
              <a:rPr lang="en-AU" sz="1600" dirty="0" smtClean="0">
                <a:solidFill>
                  <a:srgbClr val="F600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(03) 5327 6422</a:t>
            </a:r>
          </a:p>
          <a:p>
            <a:endParaRPr lang="en-AU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472"/>
          <a:stretch/>
        </p:blipFill>
        <p:spPr>
          <a:xfrm>
            <a:off x="4004262" y="3081989"/>
            <a:ext cx="350732" cy="92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61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dU Footer A">
  <a:themeElements>
    <a:clrScheme name=" Federation University Theme">
      <a:dk1>
        <a:srgbClr val="003A6D"/>
      </a:dk1>
      <a:lt1>
        <a:sysClr val="window" lastClr="FFFFFF"/>
      </a:lt1>
      <a:dk2>
        <a:srgbClr val="004A8D"/>
      </a:dk2>
      <a:lt2>
        <a:srgbClr val="F0E9E4"/>
      </a:lt2>
      <a:accent1>
        <a:srgbClr val="777877"/>
      </a:accent1>
      <a:accent2>
        <a:srgbClr val="008791"/>
      </a:accent2>
      <a:accent3>
        <a:srgbClr val="66B042"/>
      </a:accent3>
      <a:accent4>
        <a:srgbClr val="421455"/>
      </a:accent4>
      <a:accent5>
        <a:srgbClr val="C0004D"/>
      </a:accent5>
      <a:accent6>
        <a:srgbClr val="EEA420"/>
      </a:accent6>
      <a:hlink>
        <a:srgbClr val="777877"/>
      </a:hlink>
      <a:folHlink>
        <a:srgbClr val="A5A6A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dU Footer B">
  <a:themeElements>
    <a:clrScheme name=" Federation University Theme">
      <a:dk1>
        <a:srgbClr val="003A6D"/>
      </a:dk1>
      <a:lt1>
        <a:sysClr val="window" lastClr="FFFFFF"/>
      </a:lt1>
      <a:dk2>
        <a:srgbClr val="004A8D"/>
      </a:dk2>
      <a:lt2>
        <a:srgbClr val="F0E9E4"/>
      </a:lt2>
      <a:accent1>
        <a:srgbClr val="777877"/>
      </a:accent1>
      <a:accent2>
        <a:srgbClr val="008791"/>
      </a:accent2>
      <a:accent3>
        <a:srgbClr val="66B042"/>
      </a:accent3>
      <a:accent4>
        <a:srgbClr val="421455"/>
      </a:accent4>
      <a:accent5>
        <a:srgbClr val="C0004D"/>
      </a:accent5>
      <a:accent6>
        <a:srgbClr val="EEA420"/>
      </a:accent6>
      <a:hlink>
        <a:srgbClr val="777877"/>
      </a:hlink>
      <a:folHlink>
        <a:srgbClr val="A5A6A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FedUni_16to9_1280x720_Template</Template>
  <TotalTime>315</TotalTime>
  <Words>58</Words>
  <Application>Microsoft Office PowerPoint</Application>
  <PresentationFormat>On-screen Show (16:9)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Lucida Grande</vt:lpstr>
      <vt:lpstr>FedU Footer A</vt:lpstr>
      <vt:lpstr>FedU Footer B</vt:lpstr>
      <vt:lpstr>PowerPoint Presentation</vt:lpstr>
    </vt:vector>
  </TitlesOfParts>
  <Company>University of Ballarat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University of Ballarat - ICT Services</dc:creator>
  <cp:lastModifiedBy>Lara Whitehead-Annett</cp:lastModifiedBy>
  <cp:revision>18</cp:revision>
  <dcterms:created xsi:type="dcterms:W3CDTF">2014-12-01T21:43:55Z</dcterms:created>
  <dcterms:modified xsi:type="dcterms:W3CDTF">2019-02-28T00:57:35Z</dcterms:modified>
</cp:coreProperties>
</file>