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omments/modernComment_15A_798B309C.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4"/>
  </p:sldMasterIdLst>
  <p:handoutMasterIdLst>
    <p:handoutMasterId r:id="rId35"/>
  </p:handoutMasterIdLst>
  <p:sldIdLst>
    <p:sldId id="339" r:id="rId5"/>
    <p:sldId id="279" r:id="rId6"/>
    <p:sldId id="280" r:id="rId7"/>
    <p:sldId id="453" r:id="rId8"/>
    <p:sldId id="360" r:id="rId9"/>
    <p:sldId id="346" r:id="rId10"/>
    <p:sldId id="361" r:id="rId11"/>
    <p:sldId id="363" r:id="rId12"/>
    <p:sldId id="348" r:id="rId13"/>
    <p:sldId id="364" r:id="rId14"/>
    <p:sldId id="365" r:id="rId15"/>
    <p:sldId id="349" r:id="rId16"/>
    <p:sldId id="343" r:id="rId17"/>
    <p:sldId id="370" r:id="rId18"/>
    <p:sldId id="369" r:id="rId19"/>
    <p:sldId id="350" r:id="rId20"/>
    <p:sldId id="380" r:id="rId21"/>
    <p:sldId id="439" r:id="rId22"/>
    <p:sldId id="441" r:id="rId23"/>
    <p:sldId id="440" r:id="rId24"/>
    <p:sldId id="442" r:id="rId25"/>
    <p:sldId id="389" r:id="rId26"/>
    <p:sldId id="415" r:id="rId27"/>
    <p:sldId id="390" r:id="rId28"/>
    <p:sldId id="417" r:id="rId29"/>
    <p:sldId id="418" r:id="rId30"/>
    <p:sldId id="391" r:id="rId31"/>
    <p:sldId id="420" r:id="rId32"/>
    <p:sldId id="450" r:id="rId33"/>
    <p:sldId id="35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898631F-31DA-4008-A506-C39DB86929ED}">
          <p14:sldIdLst>
            <p14:sldId id="339"/>
            <p14:sldId id="279"/>
            <p14:sldId id="280"/>
            <p14:sldId id="453"/>
            <p14:sldId id="360"/>
            <p14:sldId id="346"/>
            <p14:sldId id="361"/>
          </p14:sldIdLst>
        </p14:section>
        <p14:section name="Brand Overview" id="{6FFB6392-9F20-44CA-9FEE-226CED0ED1FE}">
          <p14:sldIdLst>
            <p14:sldId id="363"/>
            <p14:sldId id="348"/>
            <p14:sldId id="364"/>
          </p14:sldIdLst>
        </p14:section>
        <p14:section name="Social Profiles &amp; Naming" id="{7316A20E-07FC-48FF-83C2-F186EA50F0BC}">
          <p14:sldIdLst>
            <p14:sldId id="365"/>
            <p14:sldId id="349"/>
          </p14:sldIdLst>
        </p14:section>
        <p14:section name="Audience Personas" id="{76970298-C6CC-46B2-9E1E-83864B435475}">
          <p14:sldIdLst>
            <p14:sldId id="343"/>
            <p14:sldId id="370"/>
            <p14:sldId id="369"/>
          </p14:sldIdLst>
        </p14:section>
        <p14:section name="Voice &amp; Tone" id="{F45B6610-72F2-4446-B517-1D7D2A9A5281}">
          <p14:sldIdLst>
            <p14:sldId id="350"/>
          </p14:sldIdLst>
        </p14:section>
        <p14:section name="Visual &amp; Multimedia Standards" id="{CCCA1507-0567-4CED-A05C-0D4D495CEA5F}">
          <p14:sldIdLst>
            <p14:sldId id="380"/>
            <p14:sldId id="439"/>
            <p14:sldId id="441"/>
            <p14:sldId id="440"/>
            <p14:sldId id="442"/>
          </p14:sldIdLst>
        </p14:section>
        <p14:section name="Federation Community Guidelines" id="{B97CD043-2BB6-4C4E-84D7-47517561E73D}">
          <p14:sldIdLst>
            <p14:sldId id="389"/>
            <p14:sldId id="415"/>
          </p14:sldIdLst>
        </p14:section>
        <p14:section name="Student, Alumni and Employee Advocacy" id="{38B4C75D-B118-4DB6-B3AB-E01AA4712E32}">
          <p14:sldIdLst>
            <p14:sldId id="390"/>
            <p14:sldId id="417"/>
            <p14:sldId id="418"/>
          </p14:sldIdLst>
        </p14:section>
        <p14:section name="Legal &amp; Compliance Notes" id="{CA5CD577-416B-41B9-9B74-548D52CBA9E1}">
          <p14:sldIdLst>
            <p14:sldId id="391"/>
            <p14:sldId id="420"/>
            <p14:sldId id="450"/>
          </p14:sldIdLst>
        </p14:section>
        <p14:section name="Thank you!" id="{6F912DBB-29C0-4872-8B25-DD5C9F34CCEA}">
          <p14:sldIdLst>
            <p14:sldId id="35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9EAA6C-8849-A16D-7F14-82449ECC01ED}" name="Jay Van Nus" initials="JV" userId="S::jay.vannus@federation.edu.au::9f0ac0f6-7976-4c32-8a4c-4e132202bde6" providerId="AD"/>
  <p188:author id="{A9414DC7-335C-8597-0957-405AFBB170B6}" name="Millana Anello" initials="MA" userId="S::millana.anello@federation.edu.au::00384d77-f2f3-43bc-b649-d3722bbce70f" providerId="AD"/>
  <p188:author id="{3CF691E7-59BB-F0FF-8A27-1865D5952F89}" name="Jacinta Leppik" initials="JL" userId="S::j.leppik@federation.edu.au::5a0bac35-b8f1-43b8-a333-bd7b60111f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9FC"/>
    <a:srgbClr val="FF33CC"/>
    <a:srgbClr val="F7B5FF"/>
    <a:srgbClr val="041243"/>
    <a:srgbClr val="B9EAD6"/>
    <a:srgbClr val="FCF1E6"/>
    <a:srgbClr val="000000"/>
    <a:srgbClr val="0602FF"/>
    <a:srgbClr val="14E399"/>
    <a:srgbClr val="E2F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415C2C-65E5-3A82-19D5-DE0F33EE80E1}" v="1" dt="2026-01-26T02:22:51.764"/>
    <p1510:client id="{A0340AF1-A7E0-4408-8C45-2EAD6071CD18}" v="72" dt="2026-01-26T02:29:53.1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ana Anello" userId="00384d77-f2f3-43bc-b649-d3722bbce70f" providerId="ADAL" clId="{330733C4-47F6-4E22-9736-AE70789EDAD7}"/>
    <pc:docChg chg="undo custSel addSld delSld modSld sldOrd addSection delSection modSection">
      <pc:chgData name="Millana Anello" userId="00384d77-f2f3-43bc-b649-d3722bbce70f" providerId="ADAL" clId="{330733C4-47F6-4E22-9736-AE70789EDAD7}" dt="2026-01-26T02:29:53.131" v="2882" actId="47"/>
      <pc:docMkLst>
        <pc:docMk/>
      </pc:docMkLst>
      <pc:sldChg chg="modSp mod">
        <pc:chgData name="Millana Anello" userId="00384d77-f2f3-43bc-b649-d3722bbce70f" providerId="ADAL" clId="{330733C4-47F6-4E22-9736-AE70789EDAD7}" dt="2026-01-26T02:15:31.544" v="2810" actId="20577"/>
        <pc:sldMkLst>
          <pc:docMk/>
          <pc:sldMk cId="869144545" sldId="339"/>
        </pc:sldMkLst>
        <pc:spChg chg="mod">
          <ac:chgData name="Millana Anello" userId="00384d77-f2f3-43bc-b649-d3722bbce70f" providerId="ADAL" clId="{330733C4-47F6-4E22-9736-AE70789EDAD7}" dt="2026-01-26T02:15:31.544" v="2810" actId="20577"/>
          <ac:spMkLst>
            <pc:docMk/>
            <pc:sldMk cId="869144545" sldId="339"/>
            <ac:spMk id="3" creationId="{7AF995E1-26DA-55EE-3BFB-184A02ACC828}"/>
          </ac:spMkLst>
        </pc:spChg>
      </pc:sldChg>
      <pc:sldChg chg="modSp mod">
        <pc:chgData name="Millana Anello" userId="00384d77-f2f3-43bc-b649-d3722bbce70f" providerId="ADAL" clId="{330733C4-47F6-4E22-9736-AE70789EDAD7}" dt="2026-01-23T03:45:24.685" v="2355" actId="20577"/>
        <pc:sldMkLst>
          <pc:docMk/>
          <pc:sldMk cId="2039165084" sldId="346"/>
        </pc:sldMkLst>
        <pc:spChg chg="mod">
          <ac:chgData name="Millana Anello" userId="00384d77-f2f3-43bc-b649-d3722bbce70f" providerId="ADAL" clId="{330733C4-47F6-4E22-9736-AE70789EDAD7}" dt="2026-01-23T03:45:24.685" v="2355" actId="20577"/>
          <ac:spMkLst>
            <pc:docMk/>
            <pc:sldMk cId="2039165084" sldId="346"/>
            <ac:spMk id="5" creationId="{53EACFE9-C4CF-62D0-C58B-08825B0913A4}"/>
          </ac:spMkLst>
        </pc:spChg>
      </pc:sldChg>
      <pc:sldChg chg="modSp mod">
        <pc:chgData name="Millana Anello" userId="00384d77-f2f3-43bc-b649-d3722bbce70f" providerId="ADAL" clId="{330733C4-47F6-4E22-9736-AE70789EDAD7}" dt="2026-01-23T03:52:44.186" v="2663" actId="14100"/>
        <pc:sldMkLst>
          <pc:docMk/>
          <pc:sldMk cId="2890196484" sldId="348"/>
        </pc:sldMkLst>
        <pc:spChg chg="mod">
          <ac:chgData name="Millana Anello" userId="00384d77-f2f3-43bc-b649-d3722bbce70f" providerId="ADAL" clId="{330733C4-47F6-4E22-9736-AE70789EDAD7}" dt="2026-01-23T03:52:44.186" v="2663" actId="14100"/>
          <ac:spMkLst>
            <pc:docMk/>
            <pc:sldMk cId="2890196484" sldId="348"/>
            <ac:spMk id="3" creationId="{9A39DB4C-26F2-2F66-16FF-2F9DE7BB9582}"/>
          </ac:spMkLst>
        </pc:spChg>
      </pc:sldChg>
      <pc:sldChg chg="modSp mod">
        <pc:chgData name="Millana Anello" userId="00384d77-f2f3-43bc-b649-d3722bbce70f" providerId="ADAL" clId="{330733C4-47F6-4E22-9736-AE70789EDAD7}" dt="2026-01-23T02:48:46.678" v="917" actId="27636"/>
        <pc:sldMkLst>
          <pc:docMk/>
          <pc:sldMk cId="4254964957" sldId="349"/>
        </pc:sldMkLst>
        <pc:spChg chg="mod">
          <ac:chgData name="Millana Anello" userId="00384d77-f2f3-43bc-b649-d3722bbce70f" providerId="ADAL" clId="{330733C4-47F6-4E22-9736-AE70789EDAD7}" dt="2026-01-22T21:02:34.460" v="16" actId="20577"/>
          <ac:spMkLst>
            <pc:docMk/>
            <pc:sldMk cId="4254964957" sldId="349"/>
            <ac:spMk id="2" creationId="{035BB901-A1D0-6F2B-F41C-7F6295007BED}"/>
          </ac:spMkLst>
        </pc:spChg>
        <pc:spChg chg="mod">
          <ac:chgData name="Millana Anello" userId="00384d77-f2f3-43bc-b649-d3722bbce70f" providerId="ADAL" clId="{330733C4-47F6-4E22-9736-AE70789EDAD7}" dt="2026-01-23T02:48:46.678" v="917" actId="27636"/>
          <ac:spMkLst>
            <pc:docMk/>
            <pc:sldMk cId="4254964957" sldId="349"/>
            <ac:spMk id="3" creationId="{10D39FBD-2FB6-D9FD-3397-B71710E01A26}"/>
          </ac:spMkLst>
        </pc:spChg>
      </pc:sldChg>
      <pc:sldChg chg="modSp mod">
        <pc:chgData name="Millana Anello" userId="00384d77-f2f3-43bc-b649-d3722bbce70f" providerId="ADAL" clId="{330733C4-47F6-4E22-9736-AE70789EDAD7}" dt="2026-01-23T03:54:52.592" v="2745" actId="113"/>
        <pc:sldMkLst>
          <pc:docMk/>
          <pc:sldMk cId="3966456020" sldId="350"/>
        </pc:sldMkLst>
        <pc:spChg chg="mod">
          <ac:chgData name="Millana Anello" userId="00384d77-f2f3-43bc-b649-d3722bbce70f" providerId="ADAL" clId="{330733C4-47F6-4E22-9736-AE70789EDAD7}" dt="2026-01-23T03:54:52.592" v="2745" actId="113"/>
          <ac:spMkLst>
            <pc:docMk/>
            <pc:sldMk cId="3966456020" sldId="350"/>
            <ac:spMk id="11" creationId="{973EC1C3-B2BE-416A-6D99-87D8B01AFE38}"/>
          </ac:spMkLst>
        </pc:spChg>
      </pc:sldChg>
      <pc:sldChg chg="modSp mod">
        <pc:chgData name="Millana Anello" userId="00384d77-f2f3-43bc-b649-d3722bbce70f" providerId="ADAL" clId="{330733C4-47F6-4E22-9736-AE70789EDAD7}" dt="2026-01-23T03:45:47.864" v="2512" actId="20577"/>
        <pc:sldMkLst>
          <pc:docMk/>
          <pc:sldMk cId="3667652019" sldId="361"/>
        </pc:sldMkLst>
        <pc:spChg chg="mod">
          <ac:chgData name="Millana Anello" userId="00384d77-f2f3-43bc-b649-d3722bbce70f" providerId="ADAL" clId="{330733C4-47F6-4E22-9736-AE70789EDAD7}" dt="2026-01-23T03:45:47.864" v="2512" actId="20577"/>
          <ac:spMkLst>
            <pc:docMk/>
            <pc:sldMk cId="3667652019" sldId="361"/>
            <ac:spMk id="5" creationId="{82742E2F-E0AA-0B6D-F6ED-EF46DBBF5074}"/>
          </ac:spMkLst>
        </pc:spChg>
      </pc:sldChg>
      <pc:sldChg chg="addSp delSp modSp mod">
        <pc:chgData name="Millana Anello" userId="00384d77-f2f3-43bc-b649-d3722bbce70f" providerId="ADAL" clId="{330733C4-47F6-4E22-9736-AE70789EDAD7}" dt="2026-01-23T03:54:06.529" v="2744" actId="1035"/>
        <pc:sldMkLst>
          <pc:docMk/>
          <pc:sldMk cId="1584793531" sldId="364"/>
        </pc:sldMkLst>
        <pc:spChg chg="mod">
          <ac:chgData name="Millana Anello" userId="00384d77-f2f3-43bc-b649-d3722bbce70f" providerId="ADAL" clId="{330733C4-47F6-4E22-9736-AE70789EDAD7}" dt="2026-01-23T03:51:39.188" v="2533" actId="20577"/>
          <ac:spMkLst>
            <pc:docMk/>
            <pc:sldMk cId="1584793531" sldId="364"/>
            <ac:spMk id="2" creationId="{FF3805B9-64E0-7013-E6EC-9D4D8794D7B5}"/>
          </ac:spMkLst>
        </pc:spChg>
        <pc:spChg chg="mod">
          <ac:chgData name="Millana Anello" userId="00384d77-f2f3-43bc-b649-d3722bbce70f" providerId="ADAL" clId="{330733C4-47F6-4E22-9736-AE70789EDAD7}" dt="2026-01-23T03:52:08.919" v="2642" actId="1035"/>
          <ac:spMkLst>
            <pc:docMk/>
            <pc:sldMk cId="1584793531" sldId="364"/>
            <ac:spMk id="4" creationId="{D13E13F0-FB83-7326-DDA2-FBC30597C05B}"/>
          </ac:spMkLst>
        </pc:spChg>
        <pc:spChg chg="add mod">
          <ac:chgData name="Millana Anello" userId="00384d77-f2f3-43bc-b649-d3722bbce70f" providerId="ADAL" clId="{330733C4-47F6-4E22-9736-AE70789EDAD7}" dt="2026-01-23T03:54:06.529" v="2744" actId="1035"/>
          <ac:spMkLst>
            <pc:docMk/>
            <pc:sldMk cId="1584793531" sldId="364"/>
            <ac:spMk id="10" creationId="{96791299-C610-B9A3-91E9-66D4CA6E3068}"/>
          </ac:spMkLst>
        </pc:spChg>
        <pc:spChg chg="add mod">
          <ac:chgData name="Millana Anello" userId="00384d77-f2f3-43bc-b649-d3722bbce70f" providerId="ADAL" clId="{330733C4-47F6-4E22-9736-AE70789EDAD7}" dt="2026-01-23T03:54:06.529" v="2744" actId="1035"/>
          <ac:spMkLst>
            <pc:docMk/>
            <pc:sldMk cId="1584793531" sldId="364"/>
            <ac:spMk id="11" creationId="{19FCD1AE-FABF-2872-26E9-514141711C5A}"/>
          </ac:spMkLst>
        </pc:spChg>
      </pc:sldChg>
      <pc:sldChg chg="modSp mod">
        <pc:chgData name="Millana Anello" userId="00384d77-f2f3-43bc-b649-d3722bbce70f" providerId="ADAL" clId="{330733C4-47F6-4E22-9736-AE70789EDAD7}" dt="2026-01-22T21:00:28.843" v="3" actId="20577"/>
        <pc:sldMkLst>
          <pc:docMk/>
          <pc:sldMk cId="756711763" sldId="365"/>
        </pc:sldMkLst>
        <pc:spChg chg="mod">
          <ac:chgData name="Millana Anello" userId="00384d77-f2f3-43bc-b649-d3722bbce70f" providerId="ADAL" clId="{330733C4-47F6-4E22-9736-AE70789EDAD7}" dt="2026-01-22T21:00:28.843" v="3" actId="20577"/>
          <ac:spMkLst>
            <pc:docMk/>
            <pc:sldMk cId="756711763" sldId="365"/>
            <ac:spMk id="2" creationId="{3FD3110F-8938-1858-1AD9-D6946B70F551}"/>
          </ac:spMkLst>
        </pc:spChg>
      </pc:sldChg>
      <pc:sldChg chg="addSp modSp mod">
        <pc:chgData name="Millana Anello" userId="00384d77-f2f3-43bc-b649-d3722bbce70f" providerId="ADAL" clId="{330733C4-47F6-4E22-9736-AE70789EDAD7}" dt="2026-01-23T02:51:25.549" v="977" actId="1035"/>
        <pc:sldMkLst>
          <pc:docMk/>
          <pc:sldMk cId="1010506403" sldId="370"/>
        </pc:sldMkLst>
        <pc:spChg chg="mod">
          <ac:chgData name="Millana Anello" userId="00384d77-f2f3-43bc-b649-d3722bbce70f" providerId="ADAL" clId="{330733C4-47F6-4E22-9736-AE70789EDAD7}" dt="2026-01-23T02:51:25.549" v="977" actId="1035"/>
          <ac:spMkLst>
            <pc:docMk/>
            <pc:sldMk cId="1010506403" sldId="370"/>
            <ac:spMk id="3" creationId="{ECB65B80-474C-970B-A8A1-FDCDF77727EF}"/>
          </ac:spMkLst>
        </pc:spChg>
        <pc:spChg chg="mod">
          <ac:chgData name="Millana Anello" userId="00384d77-f2f3-43bc-b649-d3722bbce70f" providerId="ADAL" clId="{330733C4-47F6-4E22-9736-AE70789EDAD7}" dt="2026-01-23T02:51:25.549" v="977" actId="1035"/>
          <ac:spMkLst>
            <pc:docMk/>
            <pc:sldMk cId="1010506403" sldId="370"/>
            <ac:spMk id="5" creationId="{EC009CE9-4E38-39A3-68CD-1D633DD8C279}"/>
          </ac:spMkLst>
        </pc:spChg>
        <pc:spChg chg="add mod">
          <ac:chgData name="Millana Anello" userId="00384d77-f2f3-43bc-b649-d3722bbce70f" providerId="ADAL" clId="{330733C4-47F6-4E22-9736-AE70789EDAD7}" dt="2026-01-23T02:51:21.602" v="957" actId="14100"/>
          <ac:spMkLst>
            <pc:docMk/>
            <pc:sldMk cId="1010506403" sldId="370"/>
            <ac:spMk id="6" creationId="{9D3A90C4-FADF-835A-0C29-403E48AB550E}"/>
          </ac:spMkLst>
        </pc:spChg>
      </pc:sldChg>
      <pc:sldChg chg="del">
        <pc:chgData name="Millana Anello" userId="00384d77-f2f3-43bc-b649-d3722bbce70f" providerId="ADAL" clId="{330733C4-47F6-4E22-9736-AE70789EDAD7}" dt="2026-01-26T02:12:59.879" v="2770" actId="47"/>
        <pc:sldMkLst>
          <pc:docMk/>
          <pc:sldMk cId="2231128374" sldId="385"/>
        </pc:sldMkLst>
      </pc:sldChg>
      <pc:sldChg chg="del">
        <pc:chgData name="Millana Anello" userId="00384d77-f2f3-43bc-b649-d3722bbce70f" providerId="ADAL" clId="{330733C4-47F6-4E22-9736-AE70789EDAD7}" dt="2026-01-26T02:29:31.523" v="2879" actId="47"/>
        <pc:sldMkLst>
          <pc:docMk/>
          <pc:sldMk cId="1044877978" sldId="392"/>
        </pc:sldMkLst>
      </pc:sldChg>
      <pc:sldChg chg="del">
        <pc:chgData name="Millana Anello" userId="00384d77-f2f3-43bc-b649-d3722bbce70f" providerId="ADAL" clId="{330733C4-47F6-4E22-9736-AE70789EDAD7}" dt="2026-01-26T02:11:01.760" v="2769" actId="47"/>
        <pc:sldMkLst>
          <pc:docMk/>
          <pc:sldMk cId="715937992" sldId="396"/>
        </pc:sldMkLst>
      </pc:sldChg>
      <pc:sldChg chg="addSp delSp modSp del mod">
        <pc:chgData name="Millana Anello" userId="00384d77-f2f3-43bc-b649-d3722bbce70f" providerId="ADAL" clId="{330733C4-47F6-4E22-9736-AE70789EDAD7}" dt="2026-01-26T02:12:59.879" v="2770" actId="47"/>
        <pc:sldMkLst>
          <pc:docMk/>
          <pc:sldMk cId="3349631298" sldId="400"/>
        </pc:sldMkLst>
      </pc:sldChg>
      <pc:sldChg chg="addSp delSp modSp del mod ord">
        <pc:chgData name="Millana Anello" userId="00384d77-f2f3-43bc-b649-d3722bbce70f" providerId="ADAL" clId="{330733C4-47F6-4E22-9736-AE70789EDAD7}" dt="2026-01-26T02:12:59.879" v="2770" actId="47"/>
        <pc:sldMkLst>
          <pc:docMk/>
          <pc:sldMk cId="3264069020" sldId="401"/>
        </pc:sldMkLst>
      </pc:sldChg>
      <pc:sldChg chg="addSp modSp mod">
        <pc:chgData name="Millana Anello" userId="00384d77-f2f3-43bc-b649-d3722bbce70f" providerId="ADAL" clId="{330733C4-47F6-4E22-9736-AE70789EDAD7}" dt="2026-01-23T02:42:28.990" v="893" actId="1035"/>
        <pc:sldMkLst>
          <pc:docMk/>
          <pc:sldMk cId="2823893351" sldId="415"/>
        </pc:sldMkLst>
        <pc:spChg chg="mod">
          <ac:chgData name="Millana Anello" userId="00384d77-f2f3-43bc-b649-d3722bbce70f" providerId="ADAL" clId="{330733C4-47F6-4E22-9736-AE70789EDAD7}" dt="2026-01-23T02:42:23.758" v="878" actId="1035"/>
          <ac:spMkLst>
            <pc:docMk/>
            <pc:sldMk cId="2823893351" sldId="415"/>
            <ac:spMk id="3" creationId="{ECB55A0C-0843-7304-EDEA-C372E07D5AAD}"/>
          </ac:spMkLst>
        </pc:spChg>
        <pc:spChg chg="mod">
          <ac:chgData name="Millana Anello" userId="00384d77-f2f3-43bc-b649-d3722bbce70f" providerId="ADAL" clId="{330733C4-47F6-4E22-9736-AE70789EDAD7}" dt="2026-01-23T02:42:23.758" v="878" actId="1035"/>
          <ac:spMkLst>
            <pc:docMk/>
            <pc:sldMk cId="2823893351" sldId="415"/>
            <ac:spMk id="4" creationId="{5306D5CA-4C43-89CB-C96D-6D445427F612}"/>
          </ac:spMkLst>
        </pc:spChg>
        <pc:spChg chg="mod">
          <ac:chgData name="Millana Anello" userId="00384d77-f2f3-43bc-b649-d3722bbce70f" providerId="ADAL" clId="{330733C4-47F6-4E22-9736-AE70789EDAD7}" dt="2026-01-23T02:42:23.758" v="878" actId="1035"/>
          <ac:spMkLst>
            <pc:docMk/>
            <pc:sldMk cId="2823893351" sldId="415"/>
            <ac:spMk id="5" creationId="{CB8381DA-DE55-5B1D-6CB4-7E5917B63FE4}"/>
          </ac:spMkLst>
        </pc:spChg>
        <pc:spChg chg="mod">
          <ac:chgData name="Millana Anello" userId="00384d77-f2f3-43bc-b649-d3722bbce70f" providerId="ADAL" clId="{330733C4-47F6-4E22-9736-AE70789EDAD7}" dt="2026-01-23T02:42:17.379" v="860" actId="20577"/>
          <ac:spMkLst>
            <pc:docMk/>
            <pc:sldMk cId="2823893351" sldId="415"/>
            <ac:spMk id="6" creationId="{12E920A1-7FFD-9CA5-974E-63AE9B335A46}"/>
          </ac:spMkLst>
        </pc:spChg>
        <pc:spChg chg="add mod">
          <ac:chgData name="Millana Anello" userId="00384d77-f2f3-43bc-b649-d3722bbce70f" providerId="ADAL" clId="{330733C4-47F6-4E22-9736-AE70789EDAD7}" dt="2026-01-23T02:42:28.990" v="893" actId="1035"/>
          <ac:spMkLst>
            <pc:docMk/>
            <pc:sldMk cId="2823893351" sldId="415"/>
            <ac:spMk id="7" creationId="{52DDCD1A-0908-C647-23AE-03B81101F570}"/>
          </ac:spMkLst>
        </pc:spChg>
        <pc:spChg chg="add mod">
          <ac:chgData name="Millana Anello" userId="00384d77-f2f3-43bc-b649-d3722bbce70f" providerId="ADAL" clId="{330733C4-47F6-4E22-9736-AE70789EDAD7}" dt="2026-01-23T02:42:28.990" v="893" actId="1035"/>
          <ac:spMkLst>
            <pc:docMk/>
            <pc:sldMk cId="2823893351" sldId="415"/>
            <ac:spMk id="8" creationId="{10DB9435-2881-AACB-AA8E-9ABFD2B6C64C}"/>
          </ac:spMkLst>
        </pc:spChg>
        <pc:spChg chg="add mod">
          <ac:chgData name="Millana Anello" userId="00384d77-f2f3-43bc-b649-d3722bbce70f" providerId="ADAL" clId="{330733C4-47F6-4E22-9736-AE70789EDAD7}" dt="2026-01-23T02:42:28.990" v="893" actId="1035"/>
          <ac:spMkLst>
            <pc:docMk/>
            <pc:sldMk cId="2823893351" sldId="415"/>
            <ac:spMk id="9" creationId="{FAD168DB-8DB7-7AE8-55A9-62C03E06B99B}"/>
          </ac:spMkLst>
        </pc:spChg>
      </pc:sldChg>
      <pc:sldChg chg="delSp modSp mod">
        <pc:chgData name="Millana Anello" userId="00384d77-f2f3-43bc-b649-d3722bbce70f" providerId="ADAL" clId="{330733C4-47F6-4E22-9736-AE70789EDAD7}" dt="2026-01-23T03:55:38.488" v="2768" actId="1036"/>
        <pc:sldMkLst>
          <pc:docMk/>
          <pc:sldMk cId="2396400676" sldId="418"/>
        </pc:sldMkLst>
        <pc:spChg chg="mod">
          <ac:chgData name="Millana Anello" userId="00384d77-f2f3-43bc-b649-d3722bbce70f" providerId="ADAL" clId="{330733C4-47F6-4E22-9736-AE70789EDAD7}" dt="2026-01-23T03:55:38.488" v="2768" actId="1036"/>
          <ac:spMkLst>
            <pc:docMk/>
            <pc:sldMk cId="2396400676" sldId="418"/>
            <ac:spMk id="3" creationId="{51095333-707C-E373-28D0-C84AE5A0FE54}"/>
          </ac:spMkLst>
        </pc:spChg>
        <pc:spChg chg="mod">
          <ac:chgData name="Millana Anello" userId="00384d77-f2f3-43bc-b649-d3722bbce70f" providerId="ADAL" clId="{330733C4-47F6-4E22-9736-AE70789EDAD7}" dt="2026-01-23T03:55:38.488" v="2768" actId="1036"/>
          <ac:spMkLst>
            <pc:docMk/>
            <pc:sldMk cId="2396400676" sldId="418"/>
            <ac:spMk id="5" creationId="{7CCE1503-C47A-E81F-A998-74C6A18B71D4}"/>
          </ac:spMkLst>
        </pc:spChg>
      </pc:sldChg>
      <pc:sldChg chg="addSp modSp add del mod">
        <pc:chgData name="Millana Anello" userId="00384d77-f2f3-43bc-b649-d3722bbce70f" providerId="ADAL" clId="{330733C4-47F6-4E22-9736-AE70789EDAD7}" dt="2026-01-26T02:29:53.131" v="2882" actId="47"/>
        <pc:sldMkLst>
          <pc:docMk/>
          <pc:sldMk cId="3592788" sldId="428"/>
        </pc:sldMkLst>
        <pc:spChg chg="add mod">
          <ac:chgData name="Millana Anello" userId="00384d77-f2f3-43bc-b649-d3722bbce70f" providerId="ADAL" clId="{330733C4-47F6-4E22-9736-AE70789EDAD7}" dt="2026-01-23T03:27:50.519" v="1536" actId="1036"/>
          <ac:spMkLst>
            <pc:docMk/>
            <pc:sldMk cId="3592788" sldId="428"/>
            <ac:spMk id="5" creationId="{A4A11127-6927-CA7F-8825-F5559BB44779}"/>
          </ac:spMkLst>
        </pc:spChg>
        <pc:graphicFrameChg chg="mod modGraphic">
          <ac:chgData name="Millana Anello" userId="00384d77-f2f3-43bc-b649-d3722bbce70f" providerId="ADAL" clId="{330733C4-47F6-4E22-9736-AE70789EDAD7}" dt="2026-01-23T03:27:45.882" v="1528" actId="1036"/>
          <ac:graphicFrameMkLst>
            <pc:docMk/>
            <pc:sldMk cId="3592788" sldId="428"/>
            <ac:graphicFrameMk id="4" creationId="{595230E3-A969-6403-65F9-8A29D21B1271}"/>
          </ac:graphicFrameMkLst>
        </pc:graphicFrameChg>
      </pc:sldChg>
      <pc:sldChg chg="modSp mod">
        <pc:chgData name="Millana Anello" userId="00384d77-f2f3-43bc-b649-d3722bbce70f" providerId="ADAL" clId="{330733C4-47F6-4E22-9736-AE70789EDAD7}" dt="2026-01-23T02:43:48.211" v="908" actId="1035"/>
        <pc:sldMkLst>
          <pc:docMk/>
          <pc:sldMk cId="1358113587" sldId="450"/>
        </pc:sldMkLst>
        <pc:spChg chg="mod">
          <ac:chgData name="Millana Anello" userId="00384d77-f2f3-43bc-b649-d3722bbce70f" providerId="ADAL" clId="{330733C4-47F6-4E22-9736-AE70789EDAD7}" dt="2026-01-23T02:43:48.211" v="908" actId="1035"/>
          <ac:spMkLst>
            <pc:docMk/>
            <pc:sldMk cId="1358113587" sldId="450"/>
            <ac:spMk id="4" creationId="{E8612A66-3291-35C8-AF2D-C78B56F3C892}"/>
          </ac:spMkLst>
        </pc:spChg>
      </pc:sldChg>
      <pc:sldChg chg="delSp modSp mod">
        <pc:chgData name="Millana Anello" userId="00384d77-f2f3-43bc-b649-d3722bbce70f" providerId="ADAL" clId="{330733C4-47F6-4E22-9736-AE70789EDAD7}" dt="2026-01-26T02:29:05.536" v="2878" actId="1076"/>
        <pc:sldMkLst>
          <pc:docMk/>
          <pc:sldMk cId="952639510" sldId="453"/>
        </pc:sldMkLst>
        <pc:spChg chg="mod">
          <ac:chgData name="Millana Anello" userId="00384d77-f2f3-43bc-b649-d3722bbce70f" providerId="ADAL" clId="{330733C4-47F6-4E22-9736-AE70789EDAD7}" dt="2026-01-26T02:29:05.536" v="2878" actId="1076"/>
          <ac:spMkLst>
            <pc:docMk/>
            <pc:sldMk cId="952639510" sldId="453"/>
            <ac:spMk id="4" creationId="{B057369E-64FC-1C89-EAFB-9BE0515FAD21}"/>
          </ac:spMkLst>
        </pc:spChg>
        <pc:spChg chg="mod">
          <ac:chgData name="Millana Anello" userId="00384d77-f2f3-43bc-b649-d3722bbce70f" providerId="ADAL" clId="{330733C4-47F6-4E22-9736-AE70789EDAD7}" dt="2026-01-26T02:13:20.396" v="2794" actId="1036"/>
          <ac:spMkLst>
            <pc:docMk/>
            <pc:sldMk cId="952639510" sldId="453"/>
            <ac:spMk id="5" creationId="{981144C3-21A9-48A4-9475-4E977C7B4C72}"/>
          </ac:spMkLst>
        </pc:spChg>
        <pc:spChg chg="mod">
          <ac:chgData name="Millana Anello" userId="00384d77-f2f3-43bc-b649-d3722bbce70f" providerId="ADAL" clId="{330733C4-47F6-4E22-9736-AE70789EDAD7}" dt="2026-01-26T02:27:19.092" v="2839" actId="1035"/>
          <ac:spMkLst>
            <pc:docMk/>
            <pc:sldMk cId="952639510" sldId="453"/>
            <ac:spMk id="6" creationId="{EAE6736F-6C06-AB5F-2AA9-C800074588B5}"/>
          </ac:spMkLst>
        </pc:spChg>
        <pc:spChg chg="mod">
          <ac:chgData name="Millana Anello" userId="00384d77-f2f3-43bc-b649-d3722bbce70f" providerId="ADAL" clId="{330733C4-47F6-4E22-9736-AE70789EDAD7}" dt="2026-01-26T02:27:58.318" v="2854" actId="1035"/>
          <ac:spMkLst>
            <pc:docMk/>
            <pc:sldMk cId="952639510" sldId="453"/>
            <ac:spMk id="7" creationId="{D42A3155-C844-D1A0-E545-CE51D74AD611}"/>
          </ac:spMkLst>
        </pc:spChg>
        <pc:spChg chg="mod">
          <ac:chgData name="Millana Anello" userId="00384d77-f2f3-43bc-b649-d3722bbce70f" providerId="ADAL" clId="{330733C4-47F6-4E22-9736-AE70789EDAD7}" dt="2026-01-26T02:28:29.939" v="2868" actId="1076"/>
          <ac:spMkLst>
            <pc:docMk/>
            <pc:sldMk cId="952639510" sldId="453"/>
            <ac:spMk id="8" creationId="{1C4801A7-4364-6304-93D8-8E0F0A6F6688}"/>
          </ac:spMkLst>
        </pc:spChg>
        <pc:spChg chg="mod">
          <ac:chgData name="Millana Anello" userId="00384d77-f2f3-43bc-b649-d3722bbce70f" providerId="ADAL" clId="{330733C4-47F6-4E22-9736-AE70789EDAD7}" dt="2026-01-26T02:26:44.216" v="2832" actId="1036"/>
          <ac:spMkLst>
            <pc:docMk/>
            <pc:sldMk cId="952639510" sldId="453"/>
            <ac:spMk id="9" creationId="{9BE468E6-3803-50FC-15DE-7544A5294391}"/>
          </ac:spMkLst>
        </pc:spChg>
        <pc:spChg chg="mod">
          <ac:chgData name="Millana Anello" userId="00384d77-f2f3-43bc-b649-d3722bbce70f" providerId="ADAL" clId="{330733C4-47F6-4E22-9736-AE70789EDAD7}" dt="2026-01-26T02:27:31.562" v="2845" actId="1035"/>
          <ac:spMkLst>
            <pc:docMk/>
            <pc:sldMk cId="952639510" sldId="453"/>
            <ac:spMk id="11" creationId="{94FA4133-792D-DD96-F1B0-F51353C71F78}"/>
          </ac:spMkLst>
        </pc:spChg>
        <pc:spChg chg="mod">
          <ac:chgData name="Millana Anello" userId="00384d77-f2f3-43bc-b649-d3722bbce70f" providerId="ADAL" clId="{330733C4-47F6-4E22-9736-AE70789EDAD7}" dt="2026-01-26T02:28:42.133" v="2873" actId="1035"/>
          <ac:spMkLst>
            <pc:docMk/>
            <pc:sldMk cId="952639510" sldId="453"/>
            <ac:spMk id="13" creationId="{CE117D5B-1AE5-F6C1-7977-94351208FB51}"/>
          </ac:spMkLst>
        </pc:spChg>
        <pc:spChg chg="del mod">
          <ac:chgData name="Millana Anello" userId="00384d77-f2f3-43bc-b649-d3722bbce70f" providerId="ADAL" clId="{330733C4-47F6-4E22-9736-AE70789EDAD7}" dt="2026-01-26T02:13:07.977" v="2772" actId="478"/>
          <ac:spMkLst>
            <pc:docMk/>
            <pc:sldMk cId="952639510" sldId="453"/>
            <ac:spMk id="17" creationId="{9918B4B8-2F77-F1AC-30B2-2D92A8408DF2}"/>
          </ac:spMkLst>
        </pc:spChg>
        <pc:spChg chg="mod">
          <ac:chgData name="Millana Anello" userId="00384d77-f2f3-43bc-b649-d3722bbce70f" providerId="ADAL" clId="{330733C4-47F6-4E22-9736-AE70789EDAD7}" dt="2026-01-26T02:28:52.979" v="2875" actId="1036"/>
          <ac:spMkLst>
            <pc:docMk/>
            <pc:sldMk cId="952639510" sldId="453"/>
            <ac:spMk id="23" creationId="{58CD870D-D6FF-DB8F-7FF7-0565ED6BD11E}"/>
          </ac:spMkLst>
        </pc:spChg>
        <pc:spChg chg="mod">
          <ac:chgData name="Millana Anello" userId="00384d77-f2f3-43bc-b649-d3722bbce70f" providerId="ADAL" clId="{330733C4-47F6-4E22-9736-AE70789EDAD7}" dt="2026-01-26T02:28:57.474" v="2876" actId="1036"/>
          <ac:spMkLst>
            <pc:docMk/>
            <pc:sldMk cId="952639510" sldId="453"/>
            <ac:spMk id="24" creationId="{170AB65C-9705-BD06-829C-EFA87C89AC67}"/>
          </ac:spMkLst>
        </pc:spChg>
        <pc:spChg chg="mod">
          <ac:chgData name="Millana Anello" userId="00384d77-f2f3-43bc-b649-d3722bbce70f" providerId="ADAL" clId="{330733C4-47F6-4E22-9736-AE70789EDAD7}" dt="2026-01-26T02:26:44.216" v="2832" actId="1036"/>
          <ac:spMkLst>
            <pc:docMk/>
            <pc:sldMk cId="952639510" sldId="453"/>
            <ac:spMk id="25" creationId="{3119CF1D-FC08-4E8B-D146-3D5F7562BB04}"/>
          </ac:spMkLst>
        </pc:spChg>
        <pc:spChg chg="del">
          <ac:chgData name="Millana Anello" userId="00384d77-f2f3-43bc-b649-d3722bbce70f" providerId="ADAL" clId="{330733C4-47F6-4E22-9736-AE70789EDAD7}" dt="2026-01-26T02:26:35.425" v="2811" actId="478"/>
          <ac:spMkLst>
            <pc:docMk/>
            <pc:sldMk cId="952639510" sldId="453"/>
            <ac:spMk id="26" creationId="{A069C86D-846C-C70F-48DC-DA9A678D46AD}"/>
          </ac:spMkLst>
        </pc:spChg>
      </pc:sldChg>
    </pc:docChg>
  </pc:docChgLst>
</pc:chgInfo>
</file>

<file path=ppt/comments/modernComment_15A_798B309C.xml><?xml version="1.0" encoding="utf-8"?>
<p188:cmLst xmlns:a="http://schemas.openxmlformats.org/drawingml/2006/main" xmlns:r="http://schemas.openxmlformats.org/officeDocument/2006/relationships" xmlns:p188="http://schemas.microsoft.com/office/powerpoint/2018/8/main">
  <p188:cm id="{3B142C8A-B462-4A75-A99E-23FA53849C6D}" authorId="{3CF691E7-59BB-F0FF-8A27-1865D5952F89}" status="resolved" created="2025-09-15T02:24:18.182" complete="100000">
    <ac:deMkLst xmlns:ac="http://schemas.microsoft.com/office/drawing/2013/main/command">
      <pc:docMk xmlns:pc="http://schemas.microsoft.com/office/powerpoint/2013/main/command"/>
      <pc:sldMk xmlns:pc="http://schemas.microsoft.com/office/powerpoint/2013/main/command" cId="2039165084" sldId="346"/>
      <ac:spMk id="5" creationId="{53EACFE9-C4CF-62D0-C58B-08825B0913A4}"/>
    </ac:deMkLst>
    <p188:txBody>
      <a:bodyPr/>
      <a:lstStyle/>
      <a:p>
        <a:r>
          <a:rPr lang="en-US"/>
          <a:t>Format with smaller text like this and add breaks in the content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853158-9556-1100-228F-94F236CFED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634468-125D-F152-08DE-4745D43842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3FE9FC-F03A-9947-903A-9128C90EF530}" type="datetimeFigureOut">
              <a:rPr lang="en-US" smtClean="0"/>
              <a:t>1/25/2026</a:t>
            </a:fld>
            <a:endParaRPr lang="en-US"/>
          </a:p>
        </p:txBody>
      </p:sp>
      <p:sp>
        <p:nvSpPr>
          <p:cNvPr id="4" name="Footer Placeholder 3">
            <a:extLst>
              <a:ext uri="{FF2B5EF4-FFF2-40B4-BE49-F238E27FC236}">
                <a16:creationId xmlns:a16="http://schemas.microsoft.com/office/drawing/2014/main" id="{8A160C69-AD2A-91A2-4AB4-F17F935F07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EAFC9AD-32AC-AD92-343D-0E87E7368AC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FCB172-4C77-764A-9907-BB51BD820D99}" type="slidenum">
              <a:rPr lang="en-US" smtClean="0"/>
              <a:t>‹#›</a:t>
            </a:fld>
            <a:endParaRPr lang="en-US"/>
          </a:p>
        </p:txBody>
      </p:sp>
    </p:spTree>
    <p:extLst>
      <p:ext uri="{BB962C8B-B14F-4D97-AF65-F5344CB8AC3E}">
        <p14:creationId xmlns:p14="http://schemas.microsoft.com/office/powerpoint/2010/main" val="91717317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file:////Users/ajabongiorno/Library/CloudStorage/OneDrive-SharedLibraries-FederationUniversityAustralia/Design%20Files%20-%20%5b01%5d%20Working%20files/ab02_PP%20Templates/Subtle%20Emelents/F-device_Subtle_Cut_LtGrn.png"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file:////Users/ajabongiorno/Library/CloudStorage/OneDrive-SharedLibraries-FederationUniversityAustralia/Design%20Files%20-%20%5b01%5d%20Working%20files/ab02_PP%20Templates/Subtle%20Emelents/Fed-Uni_F-Pattern_LtGreen_RGB.png" TargetMode="External"/><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le Slide Subtle">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E90F13E-B8DD-4E26-6287-F55F0DC7EB49}"/>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2" name="Title 1">
            <a:extLst>
              <a:ext uri="{FF2B5EF4-FFF2-40B4-BE49-F238E27FC236}">
                <a16:creationId xmlns:a16="http://schemas.microsoft.com/office/drawing/2014/main" id="{11A163D0-6D36-CE2D-6E90-E6FC623B42C1}"/>
              </a:ext>
            </a:extLst>
          </p:cNvPr>
          <p:cNvSpPr>
            <a:spLocks noGrp="1"/>
          </p:cNvSpPr>
          <p:nvPr>
            <p:ph type="ctrTitle" hasCustomPrompt="1"/>
          </p:nvPr>
        </p:nvSpPr>
        <p:spPr>
          <a:xfrm>
            <a:off x="555964" y="1464006"/>
            <a:ext cx="4888490" cy="2758584"/>
          </a:xfrm>
        </p:spPr>
        <p:txBody>
          <a:bodyPr lIns="90000" anchor="b">
            <a:normAutofit/>
          </a:bodyPr>
          <a:lstStyle>
            <a:lvl1pPr algn="l">
              <a:lnSpc>
                <a:spcPct val="90000"/>
              </a:lnSpc>
              <a:defRPr sz="3600">
                <a:solidFill>
                  <a:schemeClr val="tx1"/>
                </a:solidFill>
              </a:defRPr>
            </a:lvl1pPr>
          </a:lstStyle>
          <a:p>
            <a:r>
              <a:rPr lang="en-US"/>
              <a:t>Click to edit main title style</a:t>
            </a:r>
            <a:endParaRPr lang="en-AU"/>
          </a:p>
        </p:txBody>
      </p:sp>
      <p:sp>
        <p:nvSpPr>
          <p:cNvPr id="4" name="TextBox 3">
            <a:extLst>
              <a:ext uri="{FF2B5EF4-FFF2-40B4-BE49-F238E27FC236}">
                <a16:creationId xmlns:a16="http://schemas.microsoft.com/office/drawing/2014/main" id="{AF449047-CB40-79CF-9965-DEAE774E0F91}"/>
              </a:ext>
            </a:extLst>
          </p:cNvPr>
          <p:cNvSpPr txBox="1"/>
          <p:nvPr/>
        </p:nvSpPr>
        <p:spPr>
          <a:xfrm>
            <a:off x="555963" y="6627167"/>
            <a:ext cx="502820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pic>
        <p:nvPicPr>
          <p:cNvPr id="6" name="Picture 5">
            <a:extLst>
              <a:ext uri="{FF2B5EF4-FFF2-40B4-BE49-F238E27FC236}">
                <a16:creationId xmlns:a16="http://schemas.microsoft.com/office/drawing/2014/main" id="{AC2083E8-03E8-DACF-9E4F-371785D5F876}"/>
              </a:ext>
            </a:extLst>
          </p:cNvPr>
          <p:cNvPicPr>
            <a:picLocks noGrp="1" noRot="1" noChangeAspect="1" noMove="1" noResize="1" noEditPoints="1" noAdjustHandles="1" noChangeArrowheads="1" noChangeShapeType="1" noCrop="1"/>
          </p:cNvPicPr>
          <p:nvPr userDrawn="1"/>
        </p:nvPicPr>
        <p:blipFill>
          <a:blip r:embed="rId2"/>
          <a:srcRect t="22118" r="18745" b="17232"/>
          <a:stretch/>
        </p:blipFill>
        <p:spPr>
          <a:xfrm>
            <a:off x="5099423" y="-1"/>
            <a:ext cx="7092577" cy="6858001"/>
          </a:xfrm>
          <a:prstGeom prst="rect">
            <a:avLst/>
          </a:prstGeom>
        </p:spPr>
      </p:pic>
      <p:pic>
        <p:nvPicPr>
          <p:cNvPr id="9" name="Picture 8" descr="A blue text on a black background&#10;&#10;Description automatically generated">
            <a:extLst>
              <a:ext uri="{FF2B5EF4-FFF2-40B4-BE49-F238E27FC236}">
                <a16:creationId xmlns:a16="http://schemas.microsoft.com/office/drawing/2014/main" id="{0D7A911D-319B-6E65-ABF4-2369E89861FD}"/>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
        <p:nvSpPr>
          <p:cNvPr id="20" name="Subtitle 2">
            <a:extLst>
              <a:ext uri="{FF2B5EF4-FFF2-40B4-BE49-F238E27FC236}">
                <a16:creationId xmlns:a16="http://schemas.microsoft.com/office/drawing/2014/main" id="{A4E6B59C-84E0-04E1-46AD-83D639A0C348}"/>
              </a:ext>
            </a:extLst>
          </p:cNvPr>
          <p:cNvSpPr>
            <a:spLocks noGrp="1"/>
          </p:cNvSpPr>
          <p:nvPr>
            <p:ph type="subTitle" idx="1" hasCustomPrompt="1"/>
          </p:nvPr>
        </p:nvSpPr>
        <p:spPr>
          <a:xfrm>
            <a:off x="555963" y="4318127"/>
            <a:ext cx="4888491" cy="1093704"/>
          </a:xfrm>
          <a:prstGeom prst="rect">
            <a:avLst/>
          </a:prstGeom>
        </p:spPr>
        <p:txBody>
          <a:bodyPr lIns="90000" anchor="b"/>
          <a:lstStyle>
            <a:lvl1pPr marL="0" indent="0" algn="l">
              <a:lnSpc>
                <a:spcPts val="2400"/>
              </a:lnSpc>
              <a:spcBef>
                <a:spcPts val="0"/>
              </a:spcBef>
              <a:buNone/>
              <a:defRPr sz="2400">
                <a:solidFill>
                  <a:schemeClr val="tx1"/>
                </a:solidFill>
                <a:latin typeface="+mn-lt"/>
                <a:cs typeface="Sora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endParaRPr lang="en-AU"/>
          </a:p>
        </p:txBody>
      </p:sp>
    </p:spTree>
    <p:extLst>
      <p:ext uri="{BB962C8B-B14F-4D97-AF65-F5344CB8AC3E}">
        <p14:creationId xmlns:p14="http://schemas.microsoft.com/office/powerpoint/2010/main" val="37688328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2b_Section Title with F-devic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F16E58-60E7-BB0C-5D7B-89ED48810FCF}"/>
              </a:ext>
            </a:extLst>
          </p:cNvPr>
          <p:cNvSpPr/>
          <p:nvPr userDrawn="1"/>
        </p:nvSpPr>
        <p:spPr>
          <a:xfrm>
            <a:off x="5293217" y="1"/>
            <a:ext cx="689019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C705E80E-507B-E8D0-5C47-F37D7CEB2EE9}"/>
              </a:ext>
            </a:extLst>
          </p:cNvPr>
          <p:cNvSpPr>
            <a:spLocks noGrp="1"/>
          </p:cNvSpPr>
          <p:nvPr>
            <p:ph type="title" hasCustomPrompt="1"/>
          </p:nvPr>
        </p:nvSpPr>
        <p:spPr>
          <a:xfrm>
            <a:off x="248008" y="271598"/>
            <a:ext cx="4757581" cy="2852737"/>
          </a:xfrm>
        </p:spPr>
        <p:txBody>
          <a:bodyPr anchor="t">
            <a:normAutofit/>
          </a:bodyPr>
          <a:lstStyle>
            <a:lvl1pPr>
              <a:defRPr sz="4400">
                <a:solidFill>
                  <a:schemeClr val="tx1"/>
                </a:solidFill>
              </a:defRPr>
            </a:lvl1pPr>
          </a:lstStyle>
          <a:p>
            <a:r>
              <a:rPr lang="en-US"/>
              <a:t>Click to edit Master Section title style</a:t>
            </a:r>
            <a:endParaRPr lang="en-AU"/>
          </a:p>
        </p:txBody>
      </p:sp>
      <p:sp>
        <p:nvSpPr>
          <p:cNvPr id="3" name="Text Placeholder 2">
            <a:extLst>
              <a:ext uri="{FF2B5EF4-FFF2-40B4-BE49-F238E27FC236}">
                <a16:creationId xmlns:a16="http://schemas.microsoft.com/office/drawing/2014/main" id="{986DFBF9-8FCB-6F2A-6682-B7C23C99C7F7}"/>
              </a:ext>
            </a:extLst>
          </p:cNvPr>
          <p:cNvSpPr>
            <a:spLocks noGrp="1"/>
          </p:cNvSpPr>
          <p:nvPr>
            <p:ph type="body" idx="1"/>
          </p:nvPr>
        </p:nvSpPr>
        <p:spPr>
          <a:xfrm>
            <a:off x="248008" y="3124335"/>
            <a:ext cx="4757581" cy="1018369"/>
          </a:xfrm>
          <a:prstGeom prst="rect">
            <a:avLst/>
          </a:prstGeom>
        </p:spPr>
        <p:txBody>
          <a:bodyPr/>
          <a:lstStyle>
            <a:lvl1pPr marL="0" indent="0">
              <a:lnSpc>
                <a:spcPts val="2400"/>
              </a:lnSpc>
              <a:buNone/>
              <a:defRPr sz="2400">
                <a:solidFill>
                  <a:schemeClr val="tx1"/>
                </a:solidFill>
                <a:latin typeface="+mn-lt"/>
                <a:cs typeface="Sora Medium"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093E358B-7030-708A-FA11-009BB1C31A31}"/>
              </a:ext>
            </a:extLst>
          </p:cNvPr>
          <p:cNvPicPr>
            <a:picLocks noGrp="1" noRot="1" noChangeAspect="1" noMove="1" noResize="1" noEditPoints="1" noAdjustHandles="1" noChangeArrowheads="1" noChangeShapeType="1" noCrop="1"/>
          </p:cNvPicPr>
          <p:nvPr userDrawn="1"/>
        </p:nvPicPr>
        <p:blipFill>
          <a:blip r:embed="rId2"/>
          <a:srcRect t="-8025" r="7619" b="17232"/>
          <a:stretch/>
        </p:blipFill>
        <p:spPr>
          <a:xfrm>
            <a:off x="7636715" y="1069383"/>
            <a:ext cx="4546697" cy="5788617"/>
          </a:xfrm>
          <a:prstGeom prst="rect">
            <a:avLst/>
          </a:prstGeom>
        </p:spPr>
      </p:pic>
    </p:spTree>
    <p:extLst>
      <p:ext uri="{BB962C8B-B14F-4D97-AF65-F5344CB8AC3E}">
        <p14:creationId xmlns:p14="http://schemas.microsoft.com/office/powerpoint/2010/main" val="886923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1a_Heading &amp; Content - 1 col">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B600B53-8EBE-F907-C8E3-8459E5DA5EA4}"/>
              </a:ext>
            </a:extLst>
          </p:cNvPr>
          <p:cNvSpPr>
            <a:spLocks noGrp="1" noRot="1" noMove="1" noResize="1" noEditPoints="1" noAdjustHandles="1" noChangeArrowheads="1" noChangeShapeType="1"/>
          </p:cNvSpPr>
          <p:nvPr>
            <p:ph type="title"/>
          </p:nvPr>
        </p:nvSpPr>
        <p:spPr>
          <a:xfrm>
            <a:off x="372967" y="270999"/>
            <a:ext cx="11445421" cy="838901"/>
          </a:xfrm>
          <a:prstGeom prst="rect">
            <a:avLst/>
          </a:prstGeom>
        </p:spPr>
        <p:txBody>
          <a:bodyPr vert="horz" lIns="0" tIns="45720" rIns="91440" bIns="45720" rtlCol="0" anchor="t">
            <a:normAutofit/>
          </a:bodyPr>
          <a:lstStyle/>
          <a:p>
            <a:r>
              <a:rPr lang="en-US"/>
              <a:t>Click to edit Master title style</a:t>
            </a:r>
            <a:endParaRPr lang="en-AU"/>
          </a:p>
        </p:txBody>
      </p:sp>
      <p:sp>
        <p:nvSpPr>
          <p:cNvPr id="11" name="Content Placeholder 9">
            <a:extLst>
              <a:ext uri="{FF2B5EF4-FFF2-40B4-BE49-F238E27FC236}">
                <a16:creationId xmlns:a16="http://schemas.microsoft.com/office/drawing/2014/main" id="{75C6FC48-AFFC-89FE-C7DD-902CFF7E5189}"/>
              </a:ext>
            </a:extLst>
          </p:cNvPr>
          <p:cNvSpPr>
            <a:spLocks noGrp="1"/>
          </p:cNvSpPr>
          <p:nvPr>
            <p:ph sz="quarter" idx="12"/>
          </p:nvPr>
        </p:nvSpPr>
        <p:spPr>
          <a:xfrm>
            <a:off x="370019" y="1265274"/>
            <a:ext cx="11448919" cy="5008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0332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b_Heading &amp; Content - 1 col">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7A84E5-227D-EF3E-ED66-EE6EE583063A}"/>
              </a:ext>
            </a:extLst>
          </p:cNvPr>
          <p:cNvSpPr>
            <a:spLocks noGrp="1"/>
          </p:cNvSpPr>
          <p:nvPr>
            <p:ph type="title"/>
          </p:nvPr>
        </p:nvSpPr>
        <p:spPr>
          <a:xfrm>
            <a:off x="372967" y="270999"/>
            <a:ext cx="11445421" cy="838901"/>
          </a:xfrm>
          <a:prstGeom prst="rect">
            <a:avLst/>
          </a:prstGeom>
        </p:spPr>
        <p:txBody>
          <a:bodyPr vert="horz" lIns="0" tIns="45720" rIns="91440" bIns="45720" rtlCol="0" anchor="t">
            <a:normAutofit/>
          </a:bodyPr>
          <a:lstStyle/>
          <a:p>
            <a:r>
              <a:rPr lang="en-US"/>
              <a:t>Click to edit Master title style</a:t>
            </a:r>
            <a:endParaRPr lang="en-AU"/>
          </a:p>
        </p:txBody>
      </p:sp>
      <p:sp>
        <p:nvSpPr>
          <p:cNvPr id="3" name="Content Placeholder 9">
            <a:extLst>
              <a:ext uri="{FF2B5EF4-FFF2-40B4-BE49-F238E27FC236}">
                <a16:creationId xmlns:a16="http://schemas.microsoft.com/office/drawing/2014/main" id="{06616D73-5C23-4E0F-F816-6DFE0AD300E4}"/>
              </a:ext>
            </a:extLst>
          </p:cNvPr>
          <p:cNvSpPr>
            <a:spLocks noGrp="1"/>
          </p:cNvSpPr>
          <p:nvPr>
            <p:ph sz="quarter" idx="12"/>
          </p:nvPr>
        </p:nvSpPr>
        <p:spPr>
          <a:xfrm>
            <a:off x="370019" y="1265274"/>
            <a:ext cx="11448919" cy="5008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8554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2a_Heading and Content - 2 co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85DC8F6-93F9-2C97-B3FC-DCC26F3D4EB3}"/>
              </a:ext>
            </a:extLst>
          </p:cNvPr>
          <p:cNvSpPr>
            <a:spLocks noGrp="1" noRot="1" noMove="1" noResize="1" noEditPoints="1" noAdjustHandles="1" noChangeArrowheads="1" noChangeShapeType="1"/>
          </p:cNvSpPr>
          <p:nvPr>
            <p:ph type="title"/>
          </p:nvPr>
        </p:nvSpPr>
        <p:spPr>
          <a:xfrm>
            <a:off x="372967" y="270999"/>
            <a:ext cx="11445421" cy="838901"/>
          </a:xfrm>
          <a:prstGeom prst="rect">
            <a:avLst/>
          </a:prstGeom>
        </p:spPr>
        <p:txBody>
          <a:bodyPr vert="horz" lIns="0" tIns="45720" rIns="91440" bIns="45720" rtlCol="0" anchor="t">
            <a:normAutofit/>
          </a:bodyPr>
          <a:lstStyle/>
          <a:p>
            <a:r>
              <a:rPr lang="en-US"/>
              <a:t>Click to edit Master title style</a:t>
            </a:r>
            <a:endParaRPr lang="en-AU"/>
          </a:p>
        </p:txBody>
      </p:sp>
      <p:sp>
        <p:nvSpPr>
          <p:cNvPr id="6" name="Content Placeholder 4">
            <a:extLst>
              <a:ext uri="{FF2B5EF4-FFF2-40B4-BE49-F238E27FC236}">
                <a16:creationId xmlns:a16="http://schemas.microsoft.com/office/drawing/2014/main" id="{7381DA75-195A-2DE0-A4E9-C35856C0B225}"/>
              </a:ext>
            </a:extLst>
          </p:cNvPr>
          <p:cNvSpPr>
            <a:spLocks noGrp="1"/>
          </p:cNvSpPr>
          <p:nvPr>
            <p:ph sz="quarter" idx="13"/>
          </p:nvPr>
        </p:nvSpPr>
        <p:spPr>
          <a:xfrm>
            <a:off x="372967" y="1254642"/>
            <a:ext cx="5594446"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a:extLst>
              <a:ext uri="{FF2B5EF4-FFF2-40B4-BE49-F238E27FC236}">
                <a16:creationId xmlns:a16="http://schemas.microsoft.com/office/drawing/2014/main" id="{24B59F7D-B1D9-0110-BBAA-8FEAC91974E9}"/>
              </a:ext>
            </a:extLst>
          </p:cNvPr>
          <p:cNvSpPr>
            <a:spLocks noGrp="1"/>
          </p:cNvSpPr>
          <p:nvPr>
            <p:ph sz="quarter" idx="14"/>
          </p:nvPr>
        </p:nvSpPr>
        <p:spPr>
          <a:xfrm>
            <a:off x="6223942" y="1258911"/>
            <a:ext cx="5594446"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812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b_Heading and Content - 2 col">
    <p:bg>
      <p:bgPr>
        <a:solidFill>
          <a:schemeClr val="bg2"/>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85DC8F6-93F9-2C97-B3FC-DCC26F3D4EB3}"/>
              </a:ext>
            </a:extLst>
          </p:cNvPr>
          <p:cNvSpPr>
            <a:spLocks noGrp="1" noRot="1" noMove="1" noResize="1" noEditPoints="1" noAdjustHandles="1" noChangeArrowheads="1" noChangeShapeType="1"/>
          </p:cNvSpPr>
          <p:nvPr>
            <p:ph type="title"/>
          </p:nvPr>
        </p:nvSpPr>
        <p:spPr>
          <a:xfrm>
            <a:off x="372967" y="270999"/>
            <a:ext cx="11445421" cy="838901"/>
          </a:xfrm>
          <a:prstGeom prst="rect">
            <a:avLst/>
          </a:prstGeom>
        </p:spPr>
        <p:txBody>
          <a:bodyPr vert="horz" lIns="0" tIns="45720" rIns="91440" bIns="45720" rtlCol="0" anchor="t">
            <a:normAutofit/>
          </a:bodyPr>
          <a:lstStyle/>
          <a:p>
            <a:r>
              <a:rPr lang="en-US"/>
              <a:t>Click to edit Master title style</a:t>
            </a:r>
            <a:endParaRPr lang="en-AU"/>
          </a:p>
        </p:txBody>
      </p:sp>
      <p:sp>
        <p:nvSpPr>
          <p:cNvPr id="6" name="Content Placeholder 4">
            <a:extLst>
              <a:ext uri="{FF2B5EF4-FFF2-40B4-BE49-F238E27FC236}">
                <a16:creationId xmlns:a16="http://schemas.microsoft.com/office/drawing/2014/main" id="{7381DA75-195A-2DE0-A4E9-C35856C0B225}"/>
              </a:ext>
            </a:extLst>
          </p:cNvPr>
          <p:cNvSpPr>
            <a:spLocks noGrp="1"/>
          </p:cNvSpPr>
          <p:nvPr>
            <p:ph sz="quarter" idx="13"/>
          </p:nvPr>
        </p:nvSpPr>
        <p:spPr>
          <a:xfrm>
            <a:off x="372967" y="1254642"/>
            <a:ext cx="5594446"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a:extLst>
              <a:ext uri="{FF2B5EF4-FFF2-40B4-BE49-F238E27FC236}">
                <a16:creationId xmlns:a16="http://schemas.microsoft.com/office/drawing/2014/main" id="{24B59F7D-B1D9-0110-BBAA-8FEAC91974E9}"/>
              </a:ext>
            </a:extLst>
          </p:cNvPr>
          <p:cNvSpPr>
            <a:spLocks noGrp="1"/>
          </p:cNvSpPr>
          <p:nvPr>
            <p:ph sz="quarter" idx="14"/>
          </p:nvPr>
        </p:nvSpPr>
        <p:spPr>
          <a:xfrm>
            <a:off x="6223942" y="1258911"/>
            <a:ext cx="5594446"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3008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3a_Heading and Content - 3 col">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8C4A70EB-6F55-EFB8-2BA2-FCCA5E740A77}"/>
              </a:ext>
            </a:extLst>
          </p:cNvPr>
          <p:cNvSpPr>
            <a:spLocks noGrp="1" noRot="1" noMove="1" noResize="1" noEditPoints="1" noAdjustHandles="1" noChangeArrowheads="1" noChangeShapeType="1"/>
          </p:cNvSpPr>
          <p:nvPr>
            <p:ph type="title"/>
          </p:nvPr>
        </p:nvSpPr>
        <p:spPr>
          <a:xfrm>
            <a:off x="372967" y="270999"/>
            <a:ext cx="11445421" cy="838901"/>
          </a:xfrm>
          <a:prstGeom prst="rect">
            <a:avLst/>
          </a:prstGeom>
        </p:spPr>
        <p:txBody>
          <a:bodyPr vert="horz" lIns="0" tIns="45720" rIns="91440" bIns="45720" rtlCol="0" anchor="t">
            <a:normAutofit/>
          </a:bodyPr>
          <a:lstStyle/>
          <a:p>
            <a:r>
              <a:rPr lang="en-US"/>
              <a:t>Click to edit Master title style</a:t>
            </a:r>
            <a:endParaRPr lang="en-AU"/>
          </a:p>
        </p:txBody>
      </p:sp>
      <p:sp>
        <p:nvSpPr>
          <p:cNvPr id="5" name="Content Placeholder 4">
            <a:extLst>
              <a:ext uri="{FF2B5EF4-FFF2-40B4-BE49-F238E27FC236}">
                <a16:creationId xmlns:a16="http://schemas.microsoft.com/office/drawing/2014/main" id="{669026D4-B92A-91ED-56C1-55BC59CB48AA}"/>
              </a:ext>
            </a:extLst>
          </p:cNvPr>
          <p:cNvSpPr>
            <a:spLocks noGrp="1"/>
          </p:cNvSpPr>
          <p:nvPr>
            <p:ph sz="quarter" idx="13"/>
          </p:nvPr>
        </p:nvSpPr>
        <p:spPr>
          <a:xfrm>
            <a:off x="372967" y="1254642"/>
            <a:ext cx="3657598"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a:extLst>
              <a:ext uri="{FF2B5EF4-FFF2-40B4-BE49-F238E27FC236}">
                <a16:creationId xmlns:a16="http://schemas.microsoft.com/office/drawing/2014/main" id="{7AB80884-95D9-0C54-D1BA-60A750823699}"/>
              </a:ext>
            </a:extLst>
          </p:cNvPr>
          <p:cNvSpPr>
            <a:spLocks noGrp="1"/>
          </p:cNvSpPr>
          <p:nvPr>
            <p:ph sz="quarter" idx="14"/>
          </p:nvPr>
        </p:nvSpPr>
        <p:spPr>
          <a:xfrm>
            <a:off x="4266878" y="1247763"/>
            <a:ext cx="3657598"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57F58BD9-6107-C647-2981-F2A93DF15967}"/>
              </a:ext>
            </a:extLst>
          </p:cNvPr>
          <p:cNvSpPr>
            <a:spLocks noGrp="1"/>
          </p:cNvSpPr>
          <p:nvPr>
            <p:ph sz="quarter" idx="15"/>
          </p:nvPr>
        </p:nvSpPr>
        <p:spPr>
          <a:xfrm>
            <a:off x="8160789" y="1247763"/>
            <a:ext cx="3657598"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967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3b_Heading and Content - 3 col">
    <p:bg>
      <p:bgPr>
        <a:solidFill>
          <a:schemeClr val="bg2"/>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8C4A70EB-6F55-EFB8-2BA2-FCCA5E740A77}"/>
              </a:ext>
            </a:extLst>
          </p:cNvPr>
          <p:cNvSpPr>
            <a:spLocks noGrp="1" noRot="1" noMove="1" noResize="1" noEditPoints="1" noAdjustHandles="1" noChangeArrowheads="1" noChangeShapeType="1"/>
          </p:cNvSpPr>
          <p:nvPr>
            <p:ph type="title"/>
          </p:nvPr>
        </p:nvSpPr>
        <p:spPr>
          <a:xfrm>
            <a:off x="372967" y="270999"/>
            <a:ext cx="11445421" cy="838901"/>
          </a:xfrm>
          <a:prstGeom prst="rect">
            <a:avLst/>
          </a:prstGeom>
        </p:spPr>
        <p:txBody>
          <a:bodyPr vert="horz" lIns="0" tIns="45720" rIns="91440" bIns="45720" rtlCol="0" anchor="t">
            <a:normAutofit/>
          </a:bodyPr>
          <a:lstStyle/>
          <a:p>
            <a:r>
              <a:rPr lang="en-US"/>
              <a:t>Click to edit Master title style</a:t>
            </a:r>
            <a:endParaRPr lang="en-AU"/>
          </a:p>
        </p:txBody>
      </p:sp>
      <p:sp>
        <p:nvSpPr>
          <p:cNvPr id="5" name="Content Placeholder 4">
            <a:extLst>
              <a:ext uri="{FF2B5EF4-FFF2-40B4-BE49-F238E27FC236}">
                <a16:creationId xmlns:a16="http://schemas.microsoft.com/office/drawing/2014/main" id="{669026D4-B92A-91ED-56C1-55BC59CB48AA}"/>
              </a:ext>
            </a:extLst>
          </p:cNvPr>
          <p:cNvSpPr>
            <a:spLocks noGrp="1"/>
          </p:cNvSpPr>
          <p:nvPr>
            <p:ph sz="quarter" idx="13"/>
          </p:nvPr>
        </p:nvSpPr>
        <p:spPr>
          <a:xfrm>
            <a:off x="372967" y="1254642"/>
            <a:ext cx="3657598"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a:extLst>
              <a:ext uri="{FF2B5EF4-FFF2-40B4-BE49-F238E27FC236}">
                <a16:creationId xmlns:a16="http://schemas.microsoft.com/office/drawing/2014/main" id="{7AB80884-95D9-0C54-D1BA-60A750823699}"/>
              </a:ext>
            </a:extLst>
          </p:cNvPr>
          <p:cNvSpPr>
            <a:spLocks noGrp="1"/>
          </p:cNvSpPr>
          <p:nvPr>
            <p:ph sz="quarter" idx="14"/>
          </p:nvPr>
        </p:nvSpPr>
        <p:spPr>
          <a:xfrm>
            <a:off x="4266878" y="1247763"/>
            <a:ext cx="3657598"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57F58BD9-6107-C647-2981-F2A93DF15967}"/>
              </a:ext>
            </a:extLst>
          </p:cNvPr>
          <p:cNvSpPr>
            <a:spLocks noGrp="1"/>
          </p:cNvSpPr>
          <p:nvPr>
            <p:ph sz="quarter" idx="15"/>
          </p:nvPr>
        </p:nvSpPr>
        <p:spPr>
          <a:xfrm>
            <a:off x="8160789" y="1247763"/>
            <a:ext cx="3657598"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5434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4a_Content &amp; 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4EC90-712F-9A77-F1A4-C1D2F3CA6E47}"/>
              </a:ext>
            </a:extLst>
          </p:cNvPr>
          <p:cNvSpPr>
            <a:spLocks noGrp="1" noRot="1" noMove="1" noResize="1" noEditPoints="1" noAdjustHandles="1" noChangeArrowheads="1" noChangeShapeType="1"/>
          </p:cNvSpPr>
          <p:nvPr>
            <p:ph type="title"/>
          </p:nvPr>
        </p:nvSpPr>
        <p:spPr>
          <a:xfrm>
            <a:off x="370114" y="276836"/>
            <a:ext cx="11466495" cy="838900"/>
          </a:xfrm>
        </p:spPr>
        <p:txBody>
          <a:bodyPr lIns="0" anchor="t"/>
          <a:lstStyle>
            <a:lvl1pPr>
              <a:lnSpc>
                <a:spcPct val="85000"/>
              </a:lnSpc>
              <a:defRPr sz="3200"/>
            </a:lvl1pPr>
          </a:lstStyle>
          <a:p>
            <a:r>
              <a:rPr lang="en-US"/>
              <a:t>Click to edit Master title style</a:t>
            </a:r>
            <a:endParaRPr lang="en-AU"/>
          </a:p>
        </p:txBody>
      </p:sp>
      <p:sp>
        <p:nvSpPr>
          <p:cNvPr id="7" name="Content Placeholder 5">
            <a:extLst>
              <a:ext uri="{FF2B5EF4-FFF2-40B4-BE49-F238E27FC236}">
                <a16:creationId xmlns:a16="http://schemas.microsoft.com/office/drawing/2014/main" id="{1281B009-E8FC-880F-204F-8CFA13160FB7}"/>
              </a:ext>
            </a:extLst>
          </p:cNvPr>
          <p:cNvSpPr>
            <a:spLocks noGrp="1" noRot="1" noMove="1" noResize="1" noEditPoints="1" noAdjustHandles="1" noChangeArrowheads="1" noChangeShapeType="1"/>
          </p:cNvSpPr>
          <p:nvPr>
            <p:ph sz="quarter" idx="10" hasCustomPrompt="1"/>
          </p:nvPr>
        </p:nvSpPr>
        <p:spPr>
          <a:xfrm>
            <a:off x="5322889" y="1265274"/>
            <a:ext cx="6496146" cy="5007913"/>
          </a:xfrm>
          <a:prstGeom prst="rect">
            <a:avLst/>
          </a:prstGeom>
        </p:spPr>
        <p:txBody>
          <a:bodyPr anchor="b"/>
          <a:lstStyle>
            <a:lvl1pPr marL="0" indent="0" algn="ctr">
              <a:buFontTx/>
              <a:buNone/>
              <a:defRPr sz="2400">
                <a:solidFill>
                  <a:srgbClr val="FF33CC"/>
                </a:solidFill>
              </a:defRPr>
            </a:lvl1pPr>
            <a:lvl2pPr marL="446088" indent="-228600">
              <a:buClr>
                <a:srgbClr val="0602FF"/>
              </a:buClr>
              <a:buFont typeface="Arial" panose="020B0604020202020204" pitchFamily="34" charset="0"/>
              <a:buChar char="•"/>
              <a:defRPr/>
            </a:lvl2pPr>
            <a:lvl3pPr marL="625475" indent="-179388">
              <a:buClr>
                <a:srgbClr val="0602FF"/>
              </a:buClr>
              <a:buFont typeface="Arial" panose="020B0604020202020204" pitchFamily="34" charset="0"/>
              <a:buChar char="•"/>
              <a:defRPr/>
            </a:lvl3pPr>
            <a:lvl4pPr marL="804863" indent="-179388">
              <a:buClr>
                <a:srgbClr val="0602FF"/>
              </a:buClr>
              <a:buFont typeface="Arial" panose="020B0604020202020204" pitchFamily="34" charset="0"/>
              <a:buChar char="•"/>
              <a:defRPr/>
            </a:lvl4pPr>
            <a:lvl5pPr marL="1090613" indent="-285750">
              <a:buClr>
                <a:srgbClr val="0602FF"/>
              </a:buClr>
              <a:buFont typeface="Arial" panose="020B0604020202020204" pitchFamily="34" charset="0"/>
              <a:buChar char="•"/>
              <a:defRPr/>
            </a:lvl5pPr>
          </a:lstStyle>
          <a:p>
            <a:r>
              <a:rPr lang="en-US"/>
              <a:t>Click icon to add picture/media</a:t>
            </a:r>
            <a:endParaRPr lang="en-AU"/>
          </a:p>
        </p:txBody>
      </p:sp>
      <p:sp>
        <p:nvSpPr>
          <p:cNvPr id="4" name="Content Placeholder 4">
            <a:extLst>
              <a:ext uri="{FF2B5EF4-FFF2-40B4-BE49-F238E27FC236}">
                <a16:creationId xmlns:a16="http://schemas.microsoft.com/office/drawing/2014/main" id="{D069274B-1A60-4438-EDC6-680EAD55F20F}"/>
              </a:ext>
            </a:extLst>
          </p:cNvPr>
          <p:cNvSpPr>
            <a:spLocks noGrp="1"/>
          </p:cNvSpPr>
          <p:nvPr>
            <p:ph sz="quarter" idx="13"/>
          </p:nvPr>
        </p:nvSpPr>
        <p:spPr>
          <a:xfrm>
            <a:off x="372967" y="1254642"/>
            <a:ext cx="4810220"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7191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4b_Content &amp; Medi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4EC90-712F-9A77-F1A4-C1D2F3CA6E47}"/>
              </a:ext>
            </a:extLst>
          </p:cNvPr>
          <p:cNvSpPr>
            <a:spLocks noGrp="1" noRot="1" noMove="1" noResize="1" noEditPoints="1" noAdjustHandles="1" noChangeArrowheads="1" noChangeShapeType="1"/>
          </p:cNvSpPr>
          <p:nvPr>
            <p:ph type="title"/>
          </p:nvPr>
        </p:nvSpPr>
        <p:spPr>
          <a:xfrm>
            <a:off x="370114" y="276836"/>
            <a:ext cx="11466495" cy="838900"/>
          </a:xfrm>
        </p:spPr>
        <p:txBody>
          <a:bodyPr lIns="0" anchor="t"/>
          <a:lstStyle>
            <a:lvl1pPr>
              <a:lnSpc>
                <a:spcPct val="85000"/>
              </a:lnSpc>
              <a:defRPr sz="3200"/>
            </a:lvl1pPr>
          </a:lstStyle>
          <a:p>
            <a:r>
              <a:rPr lang="en-US"/>
              <a:t>Click to edit Master title style</a:t>
            </a:r>
            <a:endParaRPr lang="en-AU"/>
          </a:p>
        </p:txBody>
      </p:sp>
      <p:sp>
        <p:nvSpPr>
          <p:cNvPr id="7" name="Content Placeholder 5">
            <a:extLst>
              <a:ext uri="{FF2B5EF4-FFF2-40B4-BE49-F238E27FC236}">
                <a16:creationId xmlns:a16="http://schemas.microsoft.com/office/drawing/2014/main" id="{1281B009-E8FC-880F-204F-8CFA13160FB7}"/>
              </a:ext>
            </a:extLst>
          </p:cNvPr>
          <p:cNvSpPr>
            <a:spLocks noGrp="1" noRot="1" noMove="1" noResize="1" noEditPoints="1" noAdjustHandles="1" noChangeArrowheads="1" noChangeShapeType="1"/>
          </p:cNvSpPr>
          <p:nvPr>
            <p:ph sz="quarter" idx="10" hasCustomPrompt="1"/>
          </p:nvPr>
        </p:nvSpPr>
        <p:spPr>
          <a:xfrm>
            <a:off x="5322889" y="1265274"/>
            <a:ext cx="6496146" cy="5007913"/>
          </a:xfrm>
          <a:prstGeom prst="rect">
            <a:avLst/>
          </a:prstGeom>
        </p:spPr>
        <p:txBody>
          <a:bodyPr anchor="b"/>
          <a:lstStyle>
            <a:lvl1pPr marL="0" indent="0" algn="ctr">
              <a:buFontTx/>
              <a:buNone/>
              <a:defRPr sz="2400">
                <a:solidFill>
                  <a:srgbClr val="FF33CC"/>
                </a:solidFill>
              </a:defRPr>
            </a:lvl1pPr>
            <a:lvl2pPr marL="446088" indent="-228600">
              <a:buClr>
                <a:srgbClr val="0602FF"/>
              </a:buClr>
              <a:buFont typeface="Arial" panose="020B0604020202020204" pitchFamily="34" charset="0"/>
              <a:buChar char="•"/>
              <a:defRPr/>
            </a:lvl2pPr>
            <a:lvl3pPr marL="625475" indent="-179388">
              <a:buClr>
                <a:srgbClr val="0602FF"/>
              </a:buClr>
              <a:buFont typeface="Arial" panose="020B0604020202020204" pitchFamily="34" charset="0"/>
              <a:buChar char="•"/>
              <a:defRPr/>
            </a:lvl3pPr>
            <a:lvl4pPr marL="804863" indent="-179388">
              <a:buClr>
                <a:srgbClr val="0602FF"/>
              </a:buClr>
              <a:buFont typeface="Arial" panose="020B0604020202020204" pitchFamily="34" charset="0"/>
              <a:buChar char="•"/>
              <a:defRPr/>
            </a:lvl4pPr>
            <a:lvl5pPr marL="1090613" indent="-285750">
              <a:buClr>
                <a:srgbClr val="0602FF"/>
              </a:buClr>
              <a:buFont typeface="Arial" panose="020B0604020202020204" pitchFamily="34" charset="0"/>
              <a:buChar char="•"/>
              <a:defRPr/>
            </a:lvl5pPr>
          </a:lstStyle>
          <a:p>
            <a:r>
              <a:rPr lang="en-US"/>
              <a:t>Click icon to add picture/media</a:t>
            </a:r>
            <a:endParaRPr lang="en-AU"/>
          </a:p>
        </p:txBody>
      </p:sp>
      <p:sp>
        <p:nvSpPr>
          <p:cNvPr id="3" name="Content Placeholder 4">
            <a:extLst>
              <a:ext uri="{FF2B5EF4-FFF2-40B4-BE49-F238E27FC236}">
                <a16:creationId xmlns:a16="http://schemas.microsoft.com/office/drawing/2014/main" id="{3CEE6230-C56B-C5AE-A2AA-BFBDB5DB602B}"/>
              </a:ext>
            </a:extLst>
          </p:cNvPr>
          <p:cNvSpPr>
            <a:spLocks noGrp="1"/>
          </p:cNvSpPr>
          <p:nvPr>
            <p:ph sz="quarter" idx="13"/>
          </p:nvPr>
        </p:nvSpPr>
        <p:spPr>
          <a:xfrm>
            <a:off x="372967" y="1254642"/>
            <a:ext cx="4810220" cy="5019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3803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a_Quot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E5726C-7D2A-03E4-8E17-8D72CCA3A851}"/>
              </a:ext>
            </a:extLst>
          </p:cNvPr>
          <p:cNvSpPr/>
          <p:nvPr userDrawn="1"/>
        </p:nvSpPr>
        <p:spPr>
          <a:xfrm>
            <a:off x="1993900" y="0"/>
            <a:ext cx="101981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8" name="Title Placeholder 1">
            <a:extLst>
              <a:ext uri="{FF2B5EF4-FFF2-40B4-BE49-F238E27FC236}">
                <a16:creationId xmlns:a16="http://schemas.microsoft.com/office/drawing/2014/main" id="{145C1BED-2DFB-0EB3-4DC3-1C51B3B1D9B2}"/>
              </a:ext>
            </a:extLst>
          </p:cNvPr>
          <p:cNvSpPr>
            <a:spLocks noGrp="1"/>
          </p:cNvSpPr>
          <p:nvPr>
            <p:ph type="title" hasCustomPrompt="1"/>
          </p:nvPr>
        </p:nvSpPr>
        <p:spPr>
          <a:xfrm>
            <a:off x="2753167" y="850275"/>
            <a:ext cx="6685666" cy="4200189"/>
          </a:xfrm>
          <a:prstGeom prst="rect">
            <a:avLst/>
          </a:prstGeom>
        </p:spPr>
        <p:txBody>
          <a:bodyPr vert="horz" lIns="0" tIns="45720" rIns="91440" bIns="45720" rtlCol="0" anchor="t">
            <a:normAutofit/>
          </a:bodyPr>
          <a:lstStyle>
            <a:lvl1pPr>
              <a:defRPr b="0" i="0">
                <a:solidFill>
                  <a:schemeClr val="tx1"/>
                </a:solidFill>
                <a:latin typeface="Sora" pitchFamily="2" charset="0"/>
                <a:cs typeface="Sora" pitchFamily="2" charset="0"/>
              </a:defRPr>
            </a:lvl1pPr>
          </a:lstStyle>
          <a:p>
            <a:r>
              <a:rPr lang="en-US"/>
              <a:t>Click to edit Quote style</a:t>
            </a:r>
            <a:endParaRPr lang="en-AU"/>
          </a:p>
        </p:txBody>
      </p:sp>
      <p:sp>
        <p:nvSpPr>
          <p:cNvPr id="14" name="Text Placeholder 3">
            <a:extLst>
              <a:ext uri="{FF2B5EF4-FFF2-40B4-BE49-F238E27FC236}">
                <a16:creationId xmlns:a16="http://schemas.microsoft.com/office/drawing/2014/main" id="{40262DDA-8ED4-9532-8F07-7A2FE662E7CC}"/>
              </a:ext>
            </a:extLst>
          </p:cNvPr>
          <p:cNvSpPr>
            <a:spLocks noGrp="1"/>
          </p:cNvSpPr>
          <p:nvPr>
            <p:ph type="body" sz="half" idx="2" hasCustomPrompt="1"/>
          </p:nvPr>
        </p:nvSpPr>
        <p:spPr>
          <a:xfrm>
            <a:off x="2753165" y="5205082"/>
            <a:ext cx="6685665" cy="653457"/>
          </a:xfrm>
          <a:prstGeom prst="rect">
            <a:avLst/>
          </a:prstGeom>
        </p:spPr>
        <p:txBody>
          <a:bodyPr lIns="0">
            <a:normAutofit/>
          </a:bodyPr>
          <a:lstStyle>
            <a:lvl1pPr marL="0" marR="0" indent="0" algn="l" defTabSz="914400" rtl="0" eaLnBrk="1" fontAlgn="auto" latinLnBrk="0" hangingPunct="1">
              <a:lnSpc>
                <a:spcPct val="100000"/>
              </a:lnSpc>
              <a:spcBef>
                <a:spcPts val="500"/>
              </a:spcBef>
              <a:spcAft>
                <a:spcPts val="0"/>
              </a:spcAft>
              <a:buClrTx/>
              <a:buSzTx/>
              <a:buFontTx/>
              <a:buNone/>
              <a:tabLst/>
              <a:defRPr lang="en-US" sz="1600" kern="1200" baseline="0" dirty="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400"/>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200"/>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00"/>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000" b="0" i="0" u="none" strike="noStrike" kern="1200" cap="none" spc="0" normalizeH="0" baseline="0" noProof="0">
                <a:ln>
                  <a:noFill/>
                </a:ln>
                <a:solidFill>
                  <a:srgbClr val="041243"/>
                </a:solidFill>
                <a:effectLst/>
                <a:uLnTx/>
                <a:uFillTx/>
                <a:latin typeface="+mn-lt"/>
                <a:ea typeface="+mn-ea"/>
                <a:cs typeface="+mn-cs"/>
              </a:rPr>
              <a:t>Click to edit Quote source</a:t>
            </a:r>
          </a:p>
        </p:txBody>
      </p:sp>
      <p:sp>
        <p:nvSpPr>
          <p:cNvPr id="2" name="TextBox 1">
            <a:extLst>
              <a:ext uri="{FF2B5EF4-FFF2-40B4-BE49-F238E27FC236}">
                <a16:creationId xmlns:a16="http://schemas.microsoft.com/office/drawing/2014/main" id="{005E3ACF-C71C-47D1-ECE7-D3E96E2E0659}"/>
              </a:ext>
            </a:extLst>
          </p:cNvPr>
          <p:cNvSpPr txBox="1"/>
          <p:nvPr userDrawn="1"/>
        </p:nvSpPr>
        <p:spPr>
          <a:xfrm>
            <a:off x="6886823" y="6627167"/>
            <a:ext cx="5028206" cy="18466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spTree>
    <p:extLst>
      <p:ext uri="{BB962C8B-B14F-4D97-AF65-F5344CB8AC3E}">
        <p14:creationId xmlns:p14="http://schemas.microsoft.com/office/powerpoint/2010/main" val="184744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2a_Title Slide - locked imag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D1606A-97ED-CC83-3919-07D12D47EC0A}"/>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pic>
        <p:nvPicPr>
          <p:cNvPr id="15" name="Picture 14" descr="A person and person standing next to a stone wall&#10;&#10;Description automatically generated">
            <a:extLst>
              <a:ext uri="{FF2B5EF4-FFF2-40B4-BE49-F238E27FC236}">
                <a16:creationId xmlns:a16="http://schemas.microsoft.com/office/drawing/2014/main" id="{B26F1E63-8D00-D420-F47E-4D27522DF798}"/>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6060308" y="-27325"/>
            <a:ext cx="6217866" cy="6885324"/>
          </a:xfrm>
          <a:prstGeom prst="rect">
            <a:avLst/>
          </a:prstGeom>
        </p:spPr>
      </p:pic>
      <p:sp>
        <p:nvSpPr>
          <p:cNvPr id="9" name="Rectangle 8">
            <a:extLst>
              <a:ext uri="{FF2B5EF4-FFF2-40B4-BE49-F238E27FC236}">
                <a16:creationId xmlns:a16="http://schemas.microsoft.com/office/drawing/2014/main" id="{E382B239-AD00-4CEB-B138-5FD60C319627}"/>
              </a:ext>
            </a:extLst>
          </p:cNvPr>
          <p:cNvSpPr>
            <a:spLocks noGrp="1" noRot="1" noMove="1" noResize="1" noEditPoints="1" noAdjustHandles="1" noChangeArrowheads="1" noChangeShapeType="1"/>
          </p:cNvSpPr>
          <p:nvPr/>
        </p:nvSpPr>
        <p:spPr>
          <a:xfrm>
            <a:off x="469789" y="-27325"/>
            <a:ext cx="5087918" cy="553469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solidFill>
                <a:schemeClr val="bg1"/>
              </a:solidFill>
            </a:endParaRPr>
          </a:p>
        </p:txBody>
      </p:sp>
      <p:sp>
        <p:nvSpPr>
          <p:cNvPr id="2" name="Title 1">
            <a:extLst>
              <a:ext uri="{FF2B5EF4-FFF2-40B4-BE49-F238E27FC236}">
                <a16:creationId xmlns:a16="http://schemas.microsoft.com/office/drawing/2014/main" id="{11A163D0-6D36-CE2D-6E90-E6FC623B42C1}"/>
              </a:ext>
            </a:extLst>
          </p:cNvPr>
          <p:cNvSpPr>
            <a:spLocks noGrp="1"/>
          </p:cNvSpPr>
          <p:nvPr>
            <p:ph type="ctrTitle" hasCustomPrompt="1"/>
          </p:nvPr>
        </p:nvSpPr>
        <p:spPr>
          <a:xfrm>
            <a:off x="555964" y="1464006"/>
            <a:ext cx="4888490" cy="2758584"/>
          </a:xfrm>
        </p:spPr>
        <p:txBody>
          <a:bodyPr lIns="90000" anchor="b">
            <a:normAutofit/>
          </a:bodyPr>
          <a:lstStyle>
            <a:lvl1pPr algn="l">
              <a:lnSpc>
                <a:spcPct val="90000"/>
              </a:lnSpc>
              <a:defRPr sz="3600">
                <a:solidFill>
                  <a:schemeClr val="tx1"/>
                </a:solidFill>
              </a:defRPr>
            </a:lvl1pPr>
          </a:lstStyle>
          <a:p>
            <a:r>
              <a:rPr lang="en-US"/>
              <a:t>Click to edit main title style</a:t>
            </a:r>
            <a:endParaRPr lang="en-AU"/>
          </a:p>
        </p:txBody>
      </p:sp>
      <p:sp>
        <p:nvSpPr>
          <p:cNvPr id="3" name="Subtitle 2">
            <a:extLst>
              <a:ext uri="{FF2B5EF4-FFF2-40B4-BE49-F238E27FC236}">
                <a16:creationId xmlns:a16="http://schemas.microsoft.com/office/drawing/2014/main" id="{6F4E3400-0406-F776-D90C-9C76BD361E37}"/>
              </a:ext>
            </a:extLst>
          </p:cNvPr>
          <p:cNvSpPr>
            <a:spLocks noGrp="1"/>
          </p:cNvSpPr>
          <p:nvPr>
            <p:ph type="subTitle" idx="1" hasCustomPrompt="1"/>
          </p:nvPr>
        </p:nvSpPr>
        <p:spPr>
          <a:xfrm>
            <a:off x="555963" y="4318127"/>
            <a:ext cx="4888491" cy="1093704"/>
          </a:xfrm>
          <a:prstGeom prst="rect">
            <a:avLst/>
          </a:prstGeom>
        </p:spPr>
        <p:txBody>
          <a:bodyPr lIns="90000" anchor="b"/>
          <a:lstStyle>
            <a:lvl1pPr marL="0" indent="0" algn="l">
              <a:lnSpc>
                <a:spcPts val="2400"/>
              </a:lnSpc>
              <a:spcBef>
                <a:spcPts val="0"/>
              </a:spcBef>
              <a:buNone/>
              <a:defRPr sz="2400">
                <a:solidFill>
                  <a:schemeClr val="tx1"/>
                </a:solidFill>
                <a:latin typeface="+mn-lt"/>
                <a:cs typeface="Sora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endParaRPr lang="en-AU"/>
          </a:p>
        </p:txBody>
      </p:sp>
      <p:sp>
        <p:nvSpPr>
          <p:cNvPr id="7" name="TextBox 6">
            <a:extLst>
              <a:ext uri="{FF2B5EF4-FFF2-40B4-BE49-F238E27FC236}">
                <a16:creationId xmlns:a16="http://schemas.microsoft.com/office/drawing/2014/main" id="{9731354F-A787-3C14-A8B4-629AA2514E67}"/>
              </a:ext>
            </a:extLst>
          </p:cNvPr>
          <p:cNvSpPr txBox="1">
            <a:spLocks noGrp="1" noRot="1" noMove="1" noResize="1" noEditPoints="1" noAdjustHandles="1" noChangeArrowheads="1" noChangeShapeType="1"/>
          </p:cNvSpPr>
          <p:nvPr userDrawn="1"/>
        </p:nvSpPr>
        <p:spPr>
          <a:xfrm>
            <a:off x="555963" y="6627167"/>
            <a:ext cx="502820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pic>
        <p:nvPicPr>
          <p:cNvPr id="6" name="Picture 5" descr="A blue text on a black background&#10;&#10;Description automatically generated">
            <a:extLst>
              <a:ext uri="{FF2B5EF4-FFF2-40B4-BE49-F238E27FC236}">
                <a16:creationId xmlns:a16="http://schemas.microsoft.com/office/drawing/2014/main" id="{9EC9D7CF-D8C2-3C8B-3776-B48B1C0292F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Tree>
    <p:extLst>
      <p:ext uri="{BB962C8B-B14F-4D97-AF65-F5344CB8AC3E}">
        <p14:creationId xmlns:p14="http://schemas.microsoft.com/office/powerpoint/2010/main" val="37288952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4b_Quote">
    <p:bg>
      <p:bgPr>
        <a:solidFill>
          <a:schemeClr val="bg2"/>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145C1BED-2DFB-0EB3-4DC3-1C51B3B1D9B2}"/>
              </a:ext>
            </a:extLst>
          </p:cNvPr>
          <p:cNvSpPr>
            <a:spLocks noGrp="1"/>
          </p:cNvSpPr>
          <p:nvPr>
            <p:ph type="title" hasCustomPrompt="1"/>
          </p:nvPr>
        </p:nvSpPr>
        <p:spPr>
          <a:xfrm>
            <a:off x="2753167" y="850275"/>
            <a:ext cx="6685666" cy="4200189"/>
          </a:xfrm>
          <a:prstGeom prst="rect">
            <a:avLst/>
          </a:prstGeom>
        </p:spPr>
        <p:txBody>
          <a:bodyPr vert="horz" lIns="0" tIns="45720" rIns="91440" bIns="45720" rtlCol="0" anchor="t">
            <a:normAutofit/>
          </a:bodyPr>
          <a:lstStyle>
            <a:lvl1pPr>
              <a:defRPr b="0" i="0">
                <a:solidFill>
                  <a:schemeClr val="tx1"/>
                </a:solidFill>
                <a:latin typeface="Sora" pitchFamily="2" charset="0"/>
                <a:cs typeface="Sora" pitchFamily="2" charset="0"/>
              </a:defRPr>
            </a:lvl1pPr>
          </a:lstStyle>
          <a:p>
            <a:r>
              <a:rPr lang="en-US"/>
              <a:t>Click to edit Quote style</a:t>
            </a:r>
            <a:endParaRPr lang="en-AU"/>
          </a:p>
        </p:txBody>
      </p:sp>
      <p:sp>
        <p:nvSpPr>
          <p:cNvPr id="2" name="Text Placeholder 3">
            <a:extLst>
              <a:ext uri="{FF2B5EF4-FFF2-40B4-BE49-F238E27FC236}">
                <a16:creationId xmlns:a16="http://schemas.microsoft.com/office/drawing/2014/main" id="{06DCE031-DFA4-1B42-6A24-90F95872E9A7}"/>
              </a:ext>
            </a:extLst>
          </p:cNvPr>
          <p:cNvSpPr>
            <a:spLocks noGrp="1"/>
          </p:cNvSpPr>
          <p:nvPr>
            <p:ph type="body" sz="half" idx="2" hasCustomPrompt="1"/>
          </p:nvPr>
        </p:nvSpPr>
        <p:spPr>
          <a:xfrm>
            <a:off x="2753165" y="5205082"/>
            <a:ext cx="6685665" cy="653457"/>
          </a:xfrm>
          <a:prstGeom prst="rect">
            <a:avLst/>
          </a:prstGeom>
        </p:spPr>
        <p:txBody>
          <a:bodyPr lIns="0">
            <a:normAutofit/>
          </a:bodyPr>
          <a:lstStyle>
            <a:lvl1pPr marL="0" marR="0" indent="0" algn="l" defTabSz="914400" rtl="0" eaLnBrk="1" fontAlgn="auto" latinLnBrk="0" hangingPunct="1">
              <a:lnSpc>
                <a:spcPct val="100000"/>
              </a:lnSpc>
              <a:spcBef>
                <a:spcPts val="500"/>
              </a:spcBef>
              <a:spcAft>
                <a:spcPts val="0"/>
              </a:spcAft>
              <a:buClrTx/>
              <a:buSzTx/>
              <a:buFontTx/>
              <a:buNone/>
              <a:tabLst/>
              <a:defRPr lang="en-US" sz="1600" kern="1200" baseline="0" dirty="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400"/>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200"/>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00"/>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2000" b="0" i="0" u="none" strike="noStrike" kern="1200" cap="none" spc="0" normalizeH="0" baseline="0" noProof="0">
                <a:ln>
                  <a:noFill/>
                </a:ln>
                <a:solidFill>
                  <a:srgbClr val="041243"/>
                </a:solidFill>
                <a:effectLst/>
                <a:uLnTx/>
                <a:uFillTx/>
                <a:latin typeface="+mn-lt"/>
                <a:ea typeface="+mn-ea"/>
                <a:cs typeface="+mn-cs"/>
              </a:rPr>
              <a:t>Click to edit Quote source</a:t>
            </a:r>
          </a:p>
        </p:txBody>
      </p:sp>
    </p:spTree>
    <p:extLst>
      <p:ext uri="{BB962C8B-B14F-4D97-AF65-F5344CB8AC3E}">
        <p14:creationId xmlns:p14="http://schemas.microsoft.com/office/powerpoint/2010/main" val="2699947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a_End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4B2172-B532-41D0-4628-1CDD05C58A36}"/>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10" name="Title 1">
            <a:extLst>
              <a:ext uri="{FF2B5EF4-FFF2-40B4-BE49-F238E27FC236}">
                <a16:creationId xmlns:a16="http://schemas.microsoft.com/office/drawing/2014/main" id="{C17BA017-87C6-09D8-DCA8-59396C390979}"/>
              </a:ext>
            </a:extLst>
          </p:cNvPr>
          <p:cNvSpPr>
            <a:spLocks noGrp="1"/>
          </p:cNvSpPr>
          <p:nvPr>
            <p:ph type="ctrTitle"/>
          </p:nvPr>
        </p:nvSpPr>
        <p:spPr>
          <a:xfrm>
            <a:off x="706965" y="2933700"/>
            <a:ext cx="4888490" cy="2759906"/>
          </a:xfrm>
        </p:spPr>
        <p:txBody>
          <a:bodyPr/>
          <a:lstStyle>
            <a:lvl1pPr>
              <a:defRPr>
                <a:solidFill>
                  <a:schemeClr val="tx1"/>
                </a:solidFill>
              </a:defRPr>
            </a:lvl1pPr>
          </a:lstStyle>
          <a:p>
            <a:r>
              <a:rPr lang="en-US"/>
              <a:t>Click to edit Master title style</a:t>
            </a:r>
          </a:p>
        </p:txBody>
      </p:sp>
      <p:pic>
        <p:nvPicPr>
          <p:cNvPr id="3" name="Picture 2">
            <a:extLst>
              <a:ext uri="{FF2B5EF4-FFF2-40B4-BE49-F238E27FC236}">
                <a16:creationId xmlns:a16="http://schemas.microsoft.com/office/drawing/2014/main" id="{031DC7A3-F391-5239-605C-6D7DB63B32D0}"/>
              </a:ext>
            </a:extLst>
          </p:cNvPr>
          <p:cNvPicPr>
            <a:picLocks noGrp="1" noRot="1" noChangeAspect="1" noMove="1" noResize="1" noEditPoints="1" noAdjustHandles="1" noChangeArrowheads="1" noChangeShapeType="1" noCrop="1"/>
          </p:cNvPicPr>
          <p:nvPr userDrawn="1"/>
        </p:nvPicPr>
        <p:blipFill>
          <a:blip r:embed="rId2"/>
          <a:srcRect t="22118" r="18745" b="17232"/>
          <a:stretch/>
        </p:blipFill>
        <p:spPr>
          <a:xfrm>
            <a:off x="5099423" y="-1"/>
            <a:ext cx="7092577" cy="6858001"/>
          </a:xfrm>
          <a:prstGeom prst="rect">
            <a:avLst/>
          </a:prstGeom>
        </p:spPr>
      </p:pic>
      <p:pic>
        <p:nvPicPr>
          <p:cNvPr id="4" name="Picture 3" descr="A blue text on a black background&#10;&#10;Description automatically generated">
            <a:extLst>
              <a:ext uri="{FF2B5EF4-FFF2-40B4-BE49-F238E27FC236}">
                <a16:creationId xmlns:a16="http://schemas.microsoft.com/office/drawing/2014/main" id="{25728D80-8CCA-CF14-4F89-51948C86CB41}"/>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Tree>
    <p:extLst>
      <p:ext uri="{BB962C8B-B14F-4D97-AF65-F5344CB8AC3E}">
        <p14:creationId xmlns:p14="http://schemas.microsoft.com/office/powerpoint/2010/main" val="16048788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b_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C259D2-04C0-4F58-CE25-0715A18DC196}"/>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pic>
        <p:nvPicPr>
          <p:cNvPr id="4" name="Picture 3">
            <a:extLst>
              <a:ext uri="{FF2B5EF4-FFF2-40B4-BE49-F238E27FC236}">
                <a16:creationId xmlns:a16="http://schemas.microsoft.com/office/drawing/2014/main" id="{DE0C956A-B26A-91FE-3F74-C1AFFA8D7D45}"/>
              </a:ext>
            </a:extLst>
          </p:cNvPr>
          <p:cNvPicPr>
            <a:picLocks noGrp="1" noRot="1" noChangeAspect="1" noMove="1" noResize="1" noEditPoints="1" noAdjustHandles="1" noChangeArrowheads="1" noChangeShapeType="1" noCrop="1"/>
          </p:cNvPicPr>
          <p:nvPr userDrawn="1"/>
        </p:nvPicPr>
        <p:blipFill>
          <a:blip r:embed="rId2"/>
          <a:srcRect t="22118" r="18745" b="17232"/>
          <a:stretch/>
        </p:blipFill>
        <p:spPr>
          <a:xfrm>
            <a:off x="5099423" y="-1"/>
            <a:ext cx="7092577" cy="6858001"/>
          </a:xfrm>
          <a:prstGeom prst="rect">
            <a:avLst/>
          </a:prstGeom>
        </p:spPr>
      </p:pic>
      <p:sp>
        <p:nvSpPr>
          <p:cNvPr id="6" name="TextBox 5">
            <a:extLst>
              <a:ext uri="{FF2B5EF4-FFF2-40B4-BE49-F238E27FC236}">
                <a16:creationId xmlns:a16="http://schemas.microsoft.com/office/drawing/2014/main" id="{8B4CF1C7-BC80-D613-8BB9-7BE229B861BF}"/>
              </a:ext>
            </a:extLst>
          </p:cNvPr>
          <p:cNvSpPr txBox="1">
            <a:spLocks noGrp="1" noRot="1" noMove="1" noResize="1" noEditPoints="1" noAdjustHandles="1" noChangeArrowheads="1" noChangeShapeType="1"/>
          </p:cNvSpPr>
          <p:nvPr userDrawn="1"/>
        </p:nvSpPr>
        <p:spPr>
          <a:xfrm>
            <a:off x="577899" y="2993328"/>
            <a:ext cx="4857293" cy="1169551"/>
          </a:xfrm>
          <a:prstGeom prst="rect">
            <a:avLst/>
          </a:prstGeom>
          <a:noFill/>
        </p:spPr>
        <p:txBody>
          <a:bodyPr wrap="square" rtlCol="0">
            <a:spAutoFit/>
          </a:bodyPr>
          <a:lstStyle/>
          <a:p>
            <a:r>
              <a:rPr lang="en-US" sz="7000">
                <a:latin typeface="+mj-lt"/>
              </a:rPr>
              <a:t>Thank you</a:t>
            </a:r>
          </a:p>
        </p:txBody>
      </p:sp>
    </p:spTree>
    <p:extLst>
      <p:ext uri="{BB962C8B-B14F-4D97-AF65-F5344CB8AC3E}">
        <p14:creationId xmlns:p14="http://schemas.microsoft.com/office/powerpoint/2010/main" val="1102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2b_Title Slide - locked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EC8339-32A7-E8F0-06A2-DA92D466EE1A}"/>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9" name="Rectangle 8">
            <a:extLst>
              <a:ext uri="{FF2B5EF4-FFF2-40B4-BE49-F238E27FC236}">
                <a16:creationId xmlns:a16="http://schemas.microsoft.com/office/drawing/2014/main" id="{E382B239-AD00-4CEB-B138-5FD60C319627}"/>
              </a:ext>
            </a:extLst>
          </p:cNvPr>
          <p:cNvSpPr>
            <a:spLocks noGrp="1" noRot="1" noMove="1" noResize="1" noEditPoints="1" noAdjustHandles="1" noChangeArrowheads="1" noChangeShapeType="1"/>
          </p:cNvSpPr>
          <p:nvPr/>
        </p:nvSpPr>
        <p:spPr>
          <a:xfrm>
            <a:off x="469789" y="-27325"/>
            <a:ext cx="5087918" cy="553469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solidFill>
                <a:schemeClr val="bg1"/>
              </a:solidFill>
            </a:endParaRPr>
          </a:p>
        </p:txBody>
      </p:sp>
      <p:sp>
        <p:nvSpPr>
          <p:cNvPr id="2" name="Title 1">
            <a:extLst>
              <a:ext uri="{FF2B5EF4-FFF2-40B4-BE49-F238E27FC236}">
                <a16:creationId xmlns:a16="http://schemas.microsoft.com/office/drawing/2014/main" id="{11A163D0-6D36-CE2D-6E90-E6FC623B42C1}"/>
              </a:ext>
            </a:extLst>
          </p:cNvPr>
          <p:cNvSpPr>
            <a:spLocks noGrp="1" noRot="1" noMove="1" noResize="1" noEditPoints="1" noAdjustHandles="1" noChangeArrowheads="1" noChangeShapeType="1"/>
          </p:cNvSpPr>
          <p:nvPr>
            <p:ph type="ctrTitle" hasCustomPrompt="1"/>
          </p:nvPr>
        </p:nvSpPr>
        <p:spPr>
          <a:xfrm>
            <a:off x="555964" y="1464006"/>
            <a:ext cx="4888490" cy="2758584"/>
          </a:xfrm>
        </p:spPr>
        <p:txBody>
          <a:bodyPr lIns="90000" anchor="b">
            <a:normAutofit/>
          </a:bodyPr>
          <a:lstStyle>
            <a:lvl1pPr algn="l">
              <a:lnSpc>
                <a:spcPct val="90000"/>
              </a:lnSpc>
              <a:defRPr sz="3600">
                <a:solidFill>
                  <a:schemeClr val="tx1"/>
                </a:solidFill>
              </a:defRPr>
            </a:lvl1pPr>
          </a:lstStyle>
          <a:p>
            <a:r>
              <a:rPr lang="en-US"/>
              <a:t>Click to edit main title style</a:t>
            </a:r>
            <a:endParaRPr lang="en-AU"/>
          </a:p>
        </p:txBody>
      </p:sp>
      <p:sp>
        <p:nvSpPr>
          <p:cNvPr id="3" name="Subtitle 2">
            <a:extLst>
              <a:ext uri="{FF2B5EF4-FFF2-40B4-BE49-F238E27FC236}">
                <a16:creationId xmlns:a16="http://schemas.microsoft.com/office/drawing/2014/main" id="{6F4E3400-0406-F776-D90C-9C76BD361E37}"/>
              </a:ext>
            </a:extLst>
          </p:cNvPr>
          <p:cNvSpPr>
            <a:spLocks noGrp="1" noRot="1" noMove="1" noResize="1" noEditPoints="1" noAdjustHandles="1" noChangeArrowheads="1" noChangeShapeType="1"/>
          </p:cNvSpPr>
          <p:nvPr>
            <p:ph type="subTitle" idx="1" hasCustomPrompt="1"/>
          </p:nvPr>
        </p:nvSpPr>
        <p:spPr>
          <a:xfrm>
            <a:off x="555963" y="4318127"/>
            <a:ext cx="4888491" cy="1093704"/>
          </a:xfrm>
          <a:prstGeom prst="rect">
            <a:avLst/>
          </a:prstGeom>
        </p:spPr>
        <p:txBody>
          <a:bodyPr lIns="90000" anchor="b"/>
          <a:lstStyle>
            <a:lvl1pPr marL="0" indent="0" algn="l">
              <a:lnSpc>
                <a:spcPts val="2400"/>
              </a:lnSpc>
              <a:spcBef>
                <a:spcPts val="0"/>
              </a:spcBef>
              <a:buNone/>
              <a:defRPr sz="2400">
                <a:solidFill>
                  <a:schemeClr val="tx1"/>
                </a:solidFill>
                <a:latin typeface="+mn-lt"/>
                <a:cs typeface="Sora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endParaRPr lang="en-AU"/>
          </a:p>
        </p:txBody>
      </p:sp>
      <p:sp>
        <p:nvSpPr>
          <p:cNvPr id="7" name="TextBox 6">
            <a:extLst>
              <a:ext uri="{FF2B5EF4-FFF2-40B4-BE49-F238E27FC236}">
                <a16:creationId xmlns:a16="http://schemas.microsoft.com/office/drawing/2014/main" id="{9731354F-A787-3C14-A8B4-629AA2514E67}"/>
              </a:ext>
            </a:extLst>
          </p:cNvPr>
          <p:cNvSpPr txBox="1">
            <a:spLocks noGrp="1" noRot="1" noMove="1" noResize="1" noEditPoints="1" noAdjustHandles="1" noChangeArrowheads="1" noChangeShapeType="1"/>
          </p:cNvSpPr>
          <p:nvPr userDrawn="1"/>
        </p:nvSpPr>
        <p:spPr>
          <a:xfrm>
            <a:off x="555963" y="6627167"/>
            <a:ext cx="502820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pic>
        <p:nvPicPr>
          <p:cNvPr id="5" name="Picture 4">
            <a:extLst>
              <a:ext uri="{FF2B5EF4-FFF2-40B4-BE49-F238E27FC236}">
                <a16:creationId xmlns:a16="http://schemas.microsoft.com/office/drawing/2014/main" id="{F258DD0F-AB87-A0BA-193B-708701949A70}"/>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6060308" y="-13662"/>
            <a:ext cx="6217866" cy="6885324"/>
          </a:xfrm>
          <a:prstGeom prst="rect">
            <a:avLst/>
          </a:prstGeom>
        </p:spPr>
      </p:pic>
      <p:pic>
        <p:nvPicPr>
          <p:cNvPr id="10" name="Picture 9" descr="A blue text on a black background&#10;&#10;Description automatically generated">
            <a:extLst>
              <a:ext uri="{FF2B5EF4-FFF2-40B4-BE49-F238E27FC236}">
                <a16:creationId xmlns:a16="http://schemas.microsoft.com/office/drawing/2014/main" id="{70A126D2-2592-C6F8-B609-C7EB59CCD6FB}"/>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Tree>
    <p:extLst>
      <p:ext uri="{BB962C8B-B14F-4D97-AF65-F5344CB8AC3E}">
        <p14:creationId xmlns:p14="http://schemas.microsoft.com/office/powerpoint/2010/main" val="28492568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2c_Title Slide - locked imag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EA3046-1392-6B34-1632-20326B544A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9" name="Rectangle 8">
            <a:extLst>
              <a:ext uri="{FF2B5EF4-FFF2-40B4-BE49-F238E27FC236}">
                <a16:creationId xmlns:a16="http://schemas.microsoft.com/office/drawing/2014/main" id="{E382B239-AD00-4CEB-B138-5FD60C319627}"/>
              </a:ext>
            </a:extLst>
          </p:cNvPr>
          <p:cNvSpPr>
            <a:spLocks noGrp="1" noRot="1" noMove="1" noResize="1" noEditPoints="1" noAdjustHandles="1" noChangeArrowheads="1" noChangeShapeType="1"/>
          </p:cNvSpPr>
          <p:nvPr/>
        </p:nvSpPr>
        <p:spPr>
          <a:xfrm>
            <a:off x="469789" y="-27325"/>
            <a:ext cx="5087918" cy="553469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solidFill>
                <a:schemeClr val="bg1"/>
              </a:solidFill>
            </a:endParaRPr>
          </a:p>
        </p:txBody>
      </p:sp>
      <p:sp>
        <p:nvSpPr>
          <p:cNvPr id="2" name="Title 1">
            <a:extLst>
              <a:ext uri="{FF2B5EF4-FFF2-40B4-BE49-F238E27FC236}">
                <a16:creationId xmlns:a16="http://schemas.microsoft.com/office/drawing/2014/main" id="{11A163D0-6D36-CE2D-6E90-E6FC623B42C1}"/>
              </a:ext>
            </a:extLst>
          </p:cNvPr>
          <p:cNvSpPr>
            <a:spLocks noGrp="1" noRot="1" noMove="1" noResize="1" noEditPoints="1" noAdjustHandles="1" noChangeArrowheads="1" noChangeShapeType="1"/>
          </p:cNvSpPr>
          <p:nvPr>
            <p:ph type="ctrTitle" hasCustomPrompt="1"/>
          </p:nvPr>
        </p:nvSpPr>
        <p:spPr>
          <a:xfrm>
            <a:off x="555964" y="1464006"/>
            <a:ext cx="4888490" cy="2758584"/>
          </a:xfrm>
        </p:spPr>
        <p:txBody>
          <a:bodyPr lIns="90000" anchor="b">
            <a:normAutofit/>
          </a:bodyPr>
          <a:lstStyle>
            <a:lvl1pPr algn="l">
              <a:lnSpc>
                <a:spcPct val="90000"/>
              </a:lnSpc>
              <a:defRPr sz="3600">
                <a:solidFill>
                  <a:schemeClr val="tx1"/>
                </a:solidFill>
              </a:defRPr>
            </a:lvl1pPr>
          </a:lstStyle>
          <a:p>
            <a:r>
              <a:rPr lang="en-US"/>
              <a:t>Click to edit main title style</a:t>
            </a:r>
            <a:endParaRPr lang="en-AU"/>
          </a:p>
        </p:txBody>
      </p:sp>
      <p:sp>
        <p:nvSpPr>
          <p:cNvPr id="3" name="Subtitle 2">
            <a:extLst>
              <a:ext uri="{FF2B5EF4-FFF2-40B4-BE49-F238E27FC236}">
                <a16:creationId xmlns:a16="http://schemas.microsoft.com/office/drawing/2014/main" id="{6F4E3400-0406-F776-D90C-9C76BD361E37}"/>
              </a:ext>
            </a:extLst>
          </p:cNvPr>
          <p:cNvSpPr>
            <a:spLocks noGrp="1" noRot="1" noMove="1" noResize="1" noEditPoints="1" noAdjustHandles="1" noChangeArrowheads="1" noChangeShapeType="1"/>
          </p:cNvSpPr>
          <p:nvPr>
            <p:ph type="subTitle" idx="1" hasCustomPrompt="1"/>
          </p:nvPr>
        </p:nvSpPr>
        <p:spPr>
          <a:xfrm>
            <a:off x="555963" y="4318127"/>
            <a:ext cx="4888491" cy="1093704"/>
          </a:xfrm>
          <a:prstGeom prst="rect">
            <a:avLst/>
          </a:prstGeom>
        </p:spPr>
        <p:txBody>
          <a:bodyPr lIns="90000" anchor="b"/>
          <a:lstStyle>
            <a:lvl1pPr marL="0" indent="0" algn="l">
              <a:lnSpc>
                <a:spcPts val="2400"/>
              </a:lnSpc>
              <a:spcBef>
                <a:spcPts val="0"/>
              </a:spcBef>
              <a:buNone/>
              <a:defRPr sz="2400">
                <a:solidFill>
                  <a:schemeClr val="tx1"/>
                </a:solidFill>
                <a:latin typeface="+mn-lt"/>
                <a:cs typeface="Sora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endParaRPr lang="en-AU"/>
          </a:p>
        </p:txBody>
      </p:sp>
      <p:sp>
        <p:nvSpPr>
          <p:cNvPr id="7" name="TextBox 6">
            <a:extLst>
              <a:ext uri="{FF2B5EF4-FFF2-40B4-BE49-F238E27FC236}">
                <a16:creationId xmlns:a16="http://schemas.microsoft.com/office/drawing/2014/main" id="{9731354F-A787-3C14-A8B4-629AA2514E67}"/>
              </a:ext>
            </a:extLst>
          </p:cNvPr>
          <p:cNvSpPr txBox="1">
            <a:spLocks noGrp="1" noRot="1" noMove="1" noResize="1" noEditPoints="1" noAdjustHandles="1" noChangeArrowheads="1" noChangeShapeType="1"/>
          </p:cNvSpPr>
          <p:nvPr userDrawn="1"/>
        </p:nvSpPr>
        <p:spPr>
          <a:xfrm>
            <a:off x="555963" y="6627167"/>
            <a:ext cx="502820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pic>
        <p:nvPicPr>
          <p:cNvPr id="10" name="Picture 9">
            <a:extLst>
              <a:ext uri="{FF2B5EF4-FFF2-40B4-BE49-F238E27FC236}">
                <a16:creationId xmlns:a16="http://schemas.microsoft.com/office/drawing/2014/main" id="{120D8A23-54A0-3035-145D-08BA5D40DD8C}"/>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6060308" y="-27325"/>
            <a:ext cx="6217866" cy="6885324"/>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38874635-B231-CC3F-218E-4E91946942C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Tree>
    <p:extLst>
      <p:ext uri="{BB962C8B-B14F-4D97-AF65-F5344CB8AC3E}">
        <p14:creationId xmlns:p14="http://schemas.microsoft.com/office/powerpoint/2010/main" val="16600620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2d_Title Slide - locked 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421889-77BA-E544-8386-B48402D5ABB1}"/>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9" name="Rectangle 8">
            <a:extLst>
              <a:ext uri="{FF2B5EF4-FFF2-40B4-BE49-F238E27FC236}">
                <a16:creationId xmlns:a16="http://schemas.microsoft.com/office/drawing/2014/main" id="{E382B239-AD00-4CEB-B138-5FD60C319627}"/>
              </a:ext>
            </a:extLst>
          </p:cNvPr>
          <p:cNvSpPr>
            <a:spLocks noGrp="1" noRot="1" noMove="1" noResize="1" noEditPoints="1" noAdjustHandles="1" noChangeArrowheads="1" noChangeShapeType="1"/>
          </p:cNvSpPr>
          <p:nvPr/>
        </p:nvSpPr>
        <p:spPr>
          <a:xfrm>
            <a:off x="469789" y="-27325"/>
            <a:ext cx="5087918" cy="553469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solidFill>
                <a:schemeClr val="bg1"/>
              </a:solidFill>
            </a:endParaRPr>
          </a:p>
        </p:txBody>
      </p:sp>
      <p:sp>
        <p:nvSpPr>
          <p:cNvPr id="2" name="Title 1">
            <a:extLst>
              <a:ext uri="{FF2B5EF4-FFF2-40B4-BE49-F238E27FC236}">
                <a16:creationId xmlns:a16="http://schemas.microsoft.com/office/drawing/2014/main" id="{11A163D0-6D36-CE2D-6E90-E6FC623B42C1}"/>
              </a:ext>
            </a:extLst>
          </p:cNvPr>
          <p:cNvSpPr>
            <a:spLocks noGrp="1" noRot="1" noMove="1" noResize="1" noEditPoints="1" noAdjustHandles="1" noChangeArrowheads="1" noChangeShapeType="1"/>
          </p:cNvSpPr>
          <p:nvPr>
            <p:ph type="ctrTitle" hasCustomPrompt="1"/>
          </p:nvPr>
        </p:nvSpPr>
        <p:spPr>
          <a:xfrm>
            <a:off x="555964" y="1464006"/>
            <a:ext cx="4888490" cy="2758584"/>
          </a:xfrm>
        </p:spPr>
        <p:txBody>
          <a:bodyPr lIns="90000" anchor="b">
            <a:normAutofit/>
          </a:bodyPr>
          <a:lstStyle>
            <a:lvl1pPr algn="l">
              <a:lnSpc>
                <a:spcPct val="90000"/>
              </a:lnSpc>
              <a:defRPr sz="3600">
                <a:solidFill>
                  <a:schemeClr val="tx1"/>
                </a:solidFill>
              </a:defRPr>
            </a:lvl1pPr>
          </a:lstStyle>
          <a:p>
            <a:r>
              <a:rPr lang="en-US"/>
              <a:t>Click to edit main title style</a:t>
            </a:r>
            <a:endParaRPr lang="en-AU"/>
          </a:p>
        </p:txBody>
      </p:sp>
      <p:sp>
        <p:nvSpPr>
          <p:cNvPr id="3" name="Subtitle 2">
            <a:extLst>
              <a:ext uri="{FF2B5EF4-FFF2-40B4-BE49-F238E27FC236}">
                <a16:creationId xmlns:a16="http://schemas.microsoft.com/office/drawing/2014/main" id="{6F4E3400-0406-F776-D90C-9C76BD361E37}"/>
              </a:ext>
            </a:extLst>
          </p:cNvPr>
          <p:cNvSpPr>
            <a:spLocks noGrp="1" noRot="1" noMove="1" noResize="1" noEditPoints="1" noAdjustHandles="1" noChangeArrowheads="1" noChangeShapeType="1"/>
          </p:cNvSpPr>
          <p:nvPr>
            <p:ph type="subTitle" idx="1" hasCustomPrompt="1"/>
          </p:nvPr>
        </p:nvSpPr>
        <p:spPr>
          <a:xfrm>
            <a:off x="555963" y="4318127"/>
            <a:ext cx="4888491" cy="1093704"/>
          </a:xfrm>
          <a:prstGeom prst="rect">
            <a:avLst/>
          </a:prstGeom>
        </p:spPr>
        <p:txBody>
          <a:bodyPr lIns="90000" anchor="b"/>
          <a:lstStyle>
            <a:lvl1pPr marL="0" indent="0" algn="l">
              <a:lnSpc>
                <a:spcPts val="2400"/>
              </a:lnSpc>
              <a:spcBef>
                <a:spcPts val="0"/>
              </a:spcBef>
              <a:buNone/>
              <a:defRPr sz="2400">
                <a:solidFill>
                  <a:schemeClr val="tx1"/>
                </a:solidFill>
                <a:latin typeface="+mn-lt"/>
                <a:cs typeface="Sora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endParaRPr lang="en-AU"/>
          </a:p>
        </p:txBody>
      </p:sp>
      <p:sp>
        <p:nvSpPr>
          <p:cNvPr id="7" name="TextBox 6">
            <a:extLst>
              <a:ext uri="{FF2B5EF4-FFF2-40B4-BE49-F238E27FC236}">
                <a16:creationId xmlns:a16="http://schemas.microsoft.com/office/drawing/2014/main" id="{9731354F-A787-3C14-A8B4-629AA2514E67}"/>
              </a:ext>
            </a:extLst>
          </p:cNvPr>
          <p:cNvSpPr txBox="1">
            <a:spLocks noGrp="1" noRot="1" noMove="1" noResize="1" noEditPoints="1" noAdjustHandles="1" noChangeArrowheads="1" noChangeShapeType="1"/>
          </p:cNvSpPr>
          <p:nvPr userDrawn="1"/>
        </p:nvSpPr>
        <p:spPr>
          <a:xfrm>
            <a:off x="555963" y="6627167"/>
            <a:ext cx="502820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pic>
        <p:nvPicPr>
          <p:cNvPr id="4" name="Picture 3">
            <a:extLst>
              <a:ext uri="{FF2B5EF4-FFF2-40B4-BE49-F238E27FC236}">
                <a16:creationId xmlns:a16="http://schemas.microsoft.com/office/drawing/2014/main" id="{D2C00C82-C28F-6CC0-9E12-CFF9C418A76C}"/>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6060308" y="-27325"/>
            <a:ext cx="6217866" cy="6885324"/>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1125B4E5-EB1F-BA24-6D44-7B6AE8E5DAD8}"/>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Tree>
    <p:extLst>
      <p:ext uri="{BB962C8B-B14F-4D97-AF65-F5344CB8AC3E}">
        <p14:creationId xmlns:p14="http://schemas.microsoft.com/office/powerpoint/2010/main" val="27740674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3_Title Slide - editable half imag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5384D8A-A946-BB44-6A44-2EFFE717EA1A}"/>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8" name="TextBox 7">
            <a:extLst>
              <a:ext uri="{FF2B5EF4-FFF2-40B4-BE49-F238E27FC236}">
                <a16:creationId xmlns:a16="http://schemas.microsoft.com/office/drawing/2014/main" id="{E0B3D5C2-4326-C48E-C5E6-52684EC30598}"/>
              </a:ext>
            </a:extLst>
          </p:cNvPr>
          <p:cNvSpPr txBox="1">
            <a:spLocks noGrp="1" noRot="1" noMove="1" noResize="1" noEditPoints="1" noAdjustHandles="1" noChangeArrowheads="1" noChangeShapeType="1"/>
          </p:cNvSpPr>
          <p:nvPr userDrawn="1"/>
        </p:nvSpPr>
        <p:spPr>
          <a:xfrm>
            <a:off x="555963" y="6627167"/>
            <a:ext cx="502820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sp>
        <p:nvSpPr>
          <p:cNvPr id="9" name="Rectangle 8">
            <a:extLst>
              <a:ext uri="{FF2B5EF4-FFF2-40B4-BE49-F238E27FC236}">
                <a16:creationId xmlns:a16="http://schemas.microsoft.com/office/drawing/2014/main" id="{E382B239-AD00-4CEB-B138-5FD60C319627}"/>
              </a:ext>
            </a:extLst>
          </p:cNvPr>
          <p:cNvSpPr>
            <a:spLocks noGrp="1" noRot="1" noMove="1" noResize="1" noEditPoints="1" noAdjustHandles="1" noChangeArrowheads="1" noChangeShapeType="1"/>
          </p:cNvSpPr>
          <p:nvPr userDrawn="1"/>
        </p:nvSpPr>
        <p:spPr>
          <a:xfrm>
            <a:off x="469789" y="-27325"/>
            <a:ext cx="5087918" cy="553469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AU"/>
          </a:p>
        </p:txBody>
      </p:sp>
      <p:sp>
        <p:nvSpPr>
          <p:cNvPr id="2" name="Title 1">
            <a:extLst>
              <a:ext uri="{FF2B5EF4-FFF2-40B4-BE49-F238E27FC236}">
                <a16:creationId xmlns:a16="http://schemas.microsoft.com/office/drawing/2014/main" id="{11A163D0-6D36-CE2D-6E90-E6FC623B42C1}"/>
              </a:ext>
            </a:extLst>
          </p:cNvPr>
          <p:cNvSpPr>
            <a:spLocks noGrp="1" noRot="1" noMove="1" noResize="1" noEditPoints="1" noAdjustHandles="1" noChangeArrowheads="1" noChangeShapeType="1"/>
          </p:cNvSpPr>
          <p:nvPr>
            <p:ph type="ctrTitle" hasCustomPrompt="1"/>
          </p:nvPr>
        </p:nvSpPr>
        <p:spPr>
          <a:xfrm>
            <a:off x="555964" y="1464006"/>
            <a:ext cx="4888490" cy="2758584"/>
          </a:xfrm>
        </p:spPr>
        <p:txBody>
          <a:bodyPr lIns="90000" anchor="b">
            <a:normAutofit/>
          </a:bodyPr>
          <a:lstStyle>
            <a:lvl1pPr algn="l">
              <a:lnSpc>
                <a:spcPct val="90000"/>
              </a:lnSpc>
              <a:defRPr sz="3600">
                <a:solidFill>
                  <a:schemeClr val="tx1"/>
                </a:solidFill>
              </a:defRPr>
            </a:lvl1pPr>
          </a:lstStyle>
          <a:p>
            <a:r>
              <a:rPr lang="en-US"/>
              <a:t>Click to edit main title style</a:t>
            </a:r>
            <a:endParaRPr lang="en-AU"/>
          </a:p>
        </p:txBody>
      </p:sp>
      <p:sp>
        <p:nvSpPr>
          <p:cNvPr id="3" name="Subtitle 2">
            <a:extLst>
              <a:ext uri="{FF2B5EF4-FFF2-40B4-BE49-F238E27FC236}">
                <a16:creationId xmlns:a16="http://schemas.microsoft.com/office/drawing/2014/main" id="{6F4E3400-0406-F776-D90C-9C76BD361E37}"/>
              </a:ext>
            </a:extLst>
          </p:cNvPr>
          <p:cNvSpPr>
            <a:spLocks noGrp="1" noRot="1" noMove="1" noResize="1" noEditPoints="1" noAdjustHandles="1" noChangeArrowheads="1" noChangeShapeType="1"/>
          </p:cNvSpPr>
          <p:nvPr>
            <p:ph type="subTitle" idx="1" hasCustomPrompt="1"/>
          </p:nvPr>
        </p:nvSpPr>
        <p:spPr>
          <a:xfrm>
            <a:off x="555963" y="4318127"/>
            <a:ext cx="4888491" cy="1093704"/>
          </a:xfrm>
          <a:prstGeom prst="rect">
            <a:avLst/>
          </a:prstGeom>
        </p:spPr>
        <p:txBody>
          <a:bodyPr lIns="90000" anchor="b"/>
          <a:lstStyle>
            <a:lvl1pPr marL="0" indent="0" algn="l">
              <a:lnSpc>
                <a:spcPts val="2400"/>
              </a:lnSpc>
              <a:spcBef>
                <a:spcPts val="0"/>
              </a:spcBef>
              <a:buNone/>
              <a:defRPr sz="2400">
                <a:solidFill>
                  <a:schemeClr val="tx1"/>
                </a:solidFill>
                <a:latin typeface="+mn-lt"/>
                <a:cs typeface="Sora Medium"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endParaRPr lang="en-AU"/>
          </a:p>
        </p:txBody>
      </p:sp>
      <p:sp>
        <p:nvSpPr>
          <p:cNvPr id="17" name="Picture Placeholder 6">
            <a:extLst>
              <a:ext uri="{FF2B5EF4-FFF2-40B4-BE49-F238E27FC236}">
                <a16:creationId xmlns:a16="http://schemas.microsoft.com/office/drawing/2014/main" id="{AE2F5901-6552-2D46-E76D-E457A1160245}"/>
              </a:ext>
            </a:extLst>
          </p:cNvPr>
          <p:cNvSpPr>
            <a:spLocks noGrp="1"/>
          </p:cNvSpPr>
          <p:nvPr>
            <p:ph type="pic" sz="quarter" idx="12"/>
          </p:nvPr>
        </p:nvSpPr>
        <p:spPr>
          <a:xfrm>
            <a:off x="6053958" y="0"/>
            <a:ext cx="6138042" cy="6858000"/>
          </a:xfrm>
          <a:prstGeom prst="rect">
            <a:avLst/>
          </a:prstGeom>
        </p:spPr>
        <p:txBody>
          <a:bodyPr/>
          <a:lstStyle>
            <a:lvl1pPr marL="0" indent="0" algn="ctr">
              <a:buNone/>
              <a:defRPr>
                <a:solidFill>
                  <a:srgbClr val="FF33CC"/>
                </a:solidFill>
              </a:defRPr>
            </a:lvl1pPr>
          </a:lstStyle>
          <a:p>
            <a:r>
              <a:rPr lang="en-US"/>
              <a:t>Click icon to add picture</a:t>
            </a:r>
            <a:endParaRPr lang="en-AU"/>
          </a:p>
        </p:txBody>
      </p:sp>
      <p:pic>
        <p:nvPicPr>
          <p:cNvPr id="10" name="Picture 9" descr="A blue text on a black background&#10;&#10;Description automatically generated">
            <a:extLst>
              <a:ext uri="{FF2B5EF4-FFF2-40B4-BE49-F238E27FC236}">
                <a16:creationId xmlns:a16="http://schemas.microsoft.com/office/drawing/2014/main" id="{5D6A2A73-3F06-44AB-0AEE-0488042AD9F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06965" y="297809"/>
            <a:ext cx="2418718" cy="640961"/>
          </a:xfrm>
          <a:prstGeom prst="rect">
            <a:avLst/>
          </a:prstGeom>
        </p:spPr>
      </p:pic>
    </p:spTree>
    <p:extLst>
      <p:ext uri="{BB962C8B-B14F-4D97-AF65-F5344CB8AC3E}">
        <p14:creationId xmlns:p14="http://schemas.microsoft.com/office/powerpoint/2010/main" val="1348969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cknowlegement of Country">
    <p:bg>
      <p:bgPr>
        <a:solidFill>
          <a:schemeClr val="bg2"/>
        </a:solidFill>
        <a:effectLst/>
      </p:bgPr>
    </p:bg>
    <p:spTree>
      <p:nvGrpSpPr>
        <p:cNvPr id="1" name=""/>
        <p:cNvGrpSpPr/>
        <p:nvPr/>
      </p:nvGrpSpPr>
      <p:grpSpPr>
        <a:xfrm>
          <a:off x="0" y="0"/>
          <a:ext cx="0" cy="0"/>
          <a:chOff x="0" y="0"/>
          <a:chExt cx="0" cy="0"/>
        </a:xfrm>
      </p:grpSpPr>
      <p:pic>
        <p:nvPicPr>
          <p:cNvPr id="21" name="Picture 20" descr="A colorful pattern with circles and lines&#10;&#10;Description automatically generated">
            <a:extLst>
              <a:ext uri="{FF2B5EF4-FFF2-40B4-BE49-F238E27FC236}">
                <a16:creationId xmlns:a16="http://schemas.microsoft.com/office/drawing/2014/main" id="{FEC67919-E797-388D-F9CA-BE15B1D85398}"/>
              </a:ext>
            </a:extLst>
          </p:cNvPr>
          <p:cNvPicPr>
            <a:picLocks noGrp="1" noRo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7010399" y="1718240"/>
            <a:ext cx="4803447" cy="4867889"/>
          </a:xfrm>
          <a:prstGeom prst="rect">
            <a:avLst/>
          </a:prstGeom>
        </p:spPr>
      </p:pic>
      <p:pic>
        <p:nvPicPr>
          <p:cNvPr id="9" name="Picture 8" descr="A green rectangle on a black background&#10;&#10;AI-generated content may be incorrect.">
            <a:extLst>
              <a:ext uri="{FF2B5EF4-FFF2-40B4-BE49-F238E27FC236}">
                <a16:creationId xmlns:a16="http://schemas.microsoft.com/office/drawing/2014/main" id="{1D18A43B-817F-B4B0-34DE-9839281BB052}"/>
              </a:ext>
            </a:extLst>
          </p:cNvPr>
          <p:cNvPicPr>
            <a:picLocks noGrp="1" noRot="1" noChangeAspect="1" noMove="1" noResize="1" noEditPoints="1" noAdjustHandles="1" noChangeArrowheads="1" noChangeShapeType="1" noCrop="1"/>
          </p:cNvPicPr>
          <p:nvPr userDrawn="1"/>
        </p:nvPicPr>
        <p:blipFill>
          <a:blip r:embed="rId3" r:link="rId4">
            <a:extLst>
              <a:ext uri="{28A0092B-C50C-407E-A947-70E740481C1C}">
                <a14:useLocalDpi xmlns:a14="http://schemas.microsoft.com/office/drawing/2010/main" val="0"/>
              </a:ext>
            </a:extLst>
          </a:blip>
          <a:srcRect r="1804"/>
          <a:stretch>
            <a:fillRect/>
          </a:stretch>
        </p:blipFill>
        <p:spPr>
          <a:xfrm>
            <a:off x="5869883" y="3113383"/>
            <a:ext cx="5943963" cy="3473520"/>
          </a:xfrm>
          <a:prstGeom prst="rect">
            <a:avLst/>
          </a:prstGeom>
        </p:spPr>
      </p:pic>
      <p:sp>
        <p:nvSpPr>
          <p:cNvPr id="7" name="TextBox 6">
            <a:extLst>
              <a:ext uri="{FF2B5EF4-FFF2-40B4-BE49-F238E27FC236}">
                <a16:creationId xmlns:a16="http://schemas.microsoft.com/office/drawing/2014/main" id="{8A750C66-0540-8110-8D3F-BD7106EB9520}"/>
              </a:ext>
            </a:extLst>
          </p:cNvPr>
          <p:cNvSpPr txBox="1">
            <a:spLocks noGrp="1" noRot="1" noMove="1" noResize="1" noEditPoints="1" noAdjustHandles="1" noChangeArrowheads="1" noChangeShapeType="1"/>
          </p:cNvSpPr>
          <p:nvPr userDrawn="1"/>
        </p:nvSpPr>
        <p:spPr>
          <a:xfrm>
            <a:off x="307442" y="1676764"/>
            <a:ext cx="5160036" cy="2133918"/>
          </a:xfrm>
          <a:prstGeom prst="rect">
            <a:avLst/>
          </a:prstGeom>
          <a:noFill/>
        </p:spPr>
        <p:txBody>
          <a:bodyPr wrap="square" rtlCol="0">
            <a:spAutoFit/>
          </a:bodyPr>
          <a:lstStyle/>
          <a:p>
            <a:pPr>
              <a:lnSpc>
                <a:spcPct val="100000"/>
              </a:lnSpc>
              <a:spcAft>
                <a:spcPts val="800"/>
              </a:spcAft>
            </a:pPr>
            <a:r>
              <a:rPr lang="en-AU" sz="1400">
                <a:solidFill>
                  <a:schemeClr val="tx1"/>
                </a:solidFill>
                <a:effectLst/>
              </a:rPr>
              <a:t>Federation University Australia acknowledges the Traditional Custodians of the lands and waters where </a:t>
            </a:r>
            <a:br>
              <a:rPr lang="en-AU" sz="1400">
                <a:solidFill>
                  <a:schemeClr val="tx1"/>
                </a:solidFill>
                <a:effectLst/>
              </a:rPr>
            </a:br>
            <a:r>
              <a:rPr lang="en-AU" sz="1400">
                <a:solidFill>
                  <a:schemeClr val="tx1"/>
                </a:solidFill>
                <a:effectLst/>
              </a:rPr>
              <a:t>its campuses, centres and field stations are located, </a:t>
            </a:r>
            <a:br>
              <a:rPr lang="en-AU" sz="1400">
                <a:solidFill>
                  <a:schemeClr val="tx1"/>
                </a:solidFill>
                <a:effectLst/>
              </a:rPr>
            </a:br>
            <a:r>
              <a:rPr lang="en-AU" sz="1400">
                <a:solidFill>
                  <a:schemeClr val="tx1"/>
                </a:solidFill>
                <a:effectLst/>
              </a:rPr>
              <a:t>and we pay our respects to Elders past and present </a:t>
            </a:r>
            <a:br>
              <a:rPr lang="en-AU" sz="1400">
                <a:solidFill>
                  <a:schemeClr val="tx1"/>
                </a:solidFill>
                <a:effectLst/>
              </a:rPr>
            </a:br>
            <a:r>
              <a:rPr lang="en-AU" sz="1400">
                <a:solidFill>
                  <a:schemeClr val="tx1"/>
                </a:solidFill>
                <a:effectLst/>
              </a:rPr>
              <a:t>and extend our respect to all Aboriginal and Torres Strait Islander and First Nations Peoples.</a:t>
            </a:r>
          </a:p>
          <a:p>
            <a:pPr>
              <a:spcAft>
                <a:spcPts val="800"/>
              </a:spcAft>
            </a:pPr>
            <a:r>
              <a:rPr lang="en-AU" sz="1400" b="0" i="0">
                <a:solidFill>
                  <a:schemeClr val="tx1"/>
                </a:solidFill>
                <a:effectLst/>
                <a:latin typeface="+mn-lt"/>
                <a:ea typeface="Inter" panose="02000503000000020004" pitchFamily="2" charset="0"/>
                <a:cs typeface="Arial" panose="020B0604020202020204" pitchFamily="34" charset="0"/>
              </a:rPr>
              <a:t>The Aboriginal Traditional Custodians of the lands and waters where our campuses, centres and field stations </a:t>
            </a:r>
            <a:br>
              <a:rPr lang="en-AU" sz="1400" b="0" i="0">
                <a:solidFill>
                  <a:schemeClr val="tx1"/>
                </a:solidFill>
                <a:effectLst/>
                <a:latin typeface="+mn-lt"/>
                <a:ea typeface="Inter" panose="02000503000000020004" pitchFamily="2" charset="0"/>
                <a:cs typeface="Arial" panose="020B0604020202020204" pitchFamily="34" charset="0"/>
              </a:rPr>
            </a:br>
            <a:r>
              <a:rPr lang="en-AU" sz="1400" b="0" i="0">
                <a:solidFill>
                  <a:schemeClr val="tx1"/>
                </a:solidFill>
                <a:effectLst/>
                <a:latin typeface="+mn-lt"/>
                <a:ea typeface="Inter" panose="02000503000000020004" pitchFamily="2" charset="0"/>
                <a:cs typeface="Arial" panose="020B0604020202020204" pitchFamily="34" charset="0"/>
              </a:rPr>
              <a:t>are located include:</a:t>
            </a:r>
            <a:endParaRPr lang="en-AU" sz="1400" b="0">
              <a:solidFill>
                <a:schemeClr val="tx1"/>
              </a:solidFill>
              <a:latin typeface="+mn-lt"/>
              <a:ea typeface="Inter" panose="02000503000000020004" pitchFamily="2" charset="0"/>
              <a:cs typeface="Arial" panose="020B0604020202020204" pitchFamily="34" charset="0"/>
            </a:endParaRPr>
          </a:p>
        </p:txBody>
      </p:sp>
      <p:sp>
        <p:nvSpPr>
          <p:cNvPr id="8" name="TextBox 7">
            <a:extLst>
              <a:ext uri="{FF2B5EF4-FFF2-40B4-BE49-F238E27FC236}">
                <a16:creationId xmlns:a16="http://schemas.microsoft.com/office/drawing/2014/main" id="{BE22F15C-1F87-AC89-6884-C0231F567BF9}"/>
              </a:ext>
            </a:extLst>
          </p:cNvPr>
          <p:cNvSpPr txBox="1">
            <a:spLocks noGrp="1" noRot="1" noMove="1" noResize="1" noEditPoints="1" noAdjustHandles="1" noChangeArrowheads="1" noChangeShapeType="1"/>
          </p:cNvSpPr>
          <p:nvPr userDrawn="1"/>
        </p:nvSpPr>
        <p:spPr>
          <a:xfrm>
            <a:off x="307442" y="4110729"/>
            <a:ext cx="5488423" cy="1726306"/>
          </a:xfrm>
          <a:prstGeom prst="rect">
            <a:avLst/>
          </a:prstGeom>
          <a:noFill/>
        </p:spPr>
        <p:txBody>
          <a:bodyPr wrap="square" lIns="91440" tIns="45720" rIns="91440" bIns="45720" rtlCol="0" anchor="t">
            <a:spAutoFit/>
          </a:bodyPr>
          <a:lstStyle/>
          <a:p>
            <a:pPr defTabSz="1257300">
              <a:lnSpc>
                <a:spcPct val="150000"/>
              </a:lnSpc>
            </a:pPr>
            <a:r>
              <a:rPr lang="en-AU" sz="1200" b="1" i="0">
                <a:solidFill>
                  <a:schemeClr val="tx1"/>
                </a:solidFill>
                <a:effectLst/>
                <a:latin typeface="+mj-lt"/>
                <a:ea typeface="Inter" panose="02000503000000020004" pitchFamily="2" charset="0"/>
                <a:cs typeface="Arial"/>
              </a:rPr>
              <a:t>Ballarat:</a:t>
            </a:r>
            <a:r>
              <a:rPr lang="en-AU" sz="1200" b="1">
                <a:solidFill>
                  <a:schemeClr val="tx1"/>
                </a:solidFill>
                <a:latin typeface="+mj-lt"/>
                <a:ea typeface="Inter" panose="02000503000000020004" pitchFamily="2" charset="0"/>
                <a:cs typeface="Arial"/>
              </a:rPr>
              <a:t> 	</a:t>
            </a:r>
            <a:r>
              <a:rPr lang="en-AU" sz="1200" b="0" i="0" kern="1200">
                <a:solidFill>
                  <a:schemeClr val="tx1"/>
                </a:solidFill>
                <a:effectLst/>
                <a:latin typeface="+mn-lt"/>
                <a:ea typeface="Inter" panose="02000503000000020004" pitchFamily="2" charset="0"/>
                <a:cs typeface="Arial"/>
              </a:rPr>
              <a:t>Wadawurrung</a:t>
            </a:r>
          </a:p>
          <a:p>
            <a:pPr defTabSz="1257300">
              <a:lnSpc>
                <a:spcPct val="150000"/>
              </a:lnSpc>
            </a:pPr>
            <a:r>
              <a:rPr lang="en-AU" sz="1200" b="1" i="0">
                <a:solidFill>
                  <a:schemeClr val="tx1"/>
                </a:solidFill>
                <a:effectLst/>
                <a:latin typeface="+mj-lt"/>
                <a:ea typeface="Inter" panose="02000503000000020004" pitchFamily="2" charset="0"/>
                <a:cs typeface="Arial"/>
              </a:rPr>
              <a:t>Berwick:</a:t>
            </a:r>
            <a:r>
              <a:rPr lang="en-AU" sz="1200" b="1">
                <a:solidFill>
                  <a:schemeClr val="tx1"/>
                </a:solidFill>
                <a:latin typeface="+mj-lt"/>
                <a:ea typeface="Inter" panose="02000503000000020004" pitchFamily="2" charset="0"/>
                <a:cs typeface="Arial"/>
              </a:rPr>
              <a:t> 	</a:t>
            </a:r>
            <a:r>
              <a:rPr lang="en-AU" sz="1200" b="0" i="0" kern="1200">
                <a:solidFill>
                  <a:schemeClr val="tx1"/>
                </a:solidFill>
                <a:effectLst/>
                <a:latin typeface="+mn-lt"/>
                <a:ea typeface="Inter" panose="02000503000000020004" pitchFamily="2" charset="0"/>
                <a:cs typeface="Arial"/>
              </a:rPr>
              <a:t>Boon Wurrung</a:t>
            </a:r>
          </a:p>
          <a:p>
            <a:pPr defTabSz="1257300">
              <a:lnSpc>
                <a:spcPct val="150000"/>
              </a:lnSpc>
            </a:pPr>
            <a:r>
              <a:rPr lang="en-AU" sz="1200" b="1" i="0">
                <a:solidFill>
                  <a:schemeClr val="tx1"/>
                </a:solidFill>
                <a:effectLst/>
                <a:latin typeface="+mj-lt"/>
                <a:ea typeface="Inter" panose="02000503000000020004" pitchFamily="2" charset="0"/>
                <a:cs typeface="Arial"/>
              </a:rPr>
              <a:t>Gippsland:</a:t>
            </a:r>
            <a:r>
              <a:rPr lang="en-AU" sz="1200" b="1">
                <a:solidFill>
                  <a:schemeClr val="tx1"/>
                </a:solidFill>
                <a:latin typeface="+mj-lt"/>
                <a:ea typeface="Inter" panose="02000503000000020004" pitchFamily="2" charset="0"/>
                <a:cs typeface="Arial"/>
              </a:rPr>
              <a:t> 	</a:t>
            </a:r>
            <a:r>
              <a:rPr lang="en-AU" sz="1200" b="0" i="0" kern="1200" err="1">
                <a:solidFill>
                  <a:schemeClr val="tx1"/>
                </a:solidFill>
                <a:effectLst/>
                <a:latin typeface="+mn-lt"/>
                <a:ea typeface="Inter" panose="02000503000000020004" pitchFamily="2" charset="0"/>
                <a:cs typeface="Arial"/>
              </a:rPr>
              <a:t>Gunaikurnai</a:t>
            </a:r>
            <a:r>
              <a:rPr lang="en-AU" sz="1200" b="0" i="0" kern="1200">
                <a:solidFill>
                  <a:schemeClr val="tx1"/>
                </a:solidFill>
                <a:effectLst/>
                <a:latin typeface="+mn-lt"/>
                <a:ea typeface="Inter" panose="02000503000000020004" pitchFamily="2" charset="0"/>
                <a:cs typeface="Arial"/>
              </a:rPr>
              <a:t> Nations</a:t>
            </a:r>
          </a:p>
          <a:p>
            <a:pPr marL="0" marR="0" lvl="0" indent="0" algn="l" defTabSz="1257300" rtl="0" eaLnBrk="1" fontAlgn="auto" latinLnBrk="0" hangingPunct="1">
              <a:lnSpc>
                <a:spcPct val="150000"/>
              </a:lnSpc>
              <a:spcBef>
                <a:spcPts val="0"/>
              </a:spcBef>
              <a:spcAft>
                <a:spcPts val="0"/>
              </a:spcAft>
              <a:buClrTx/>
              <a:buSzTx/>
              <a:buFontTx/>
              <a:buNone/>
              <a:tabLst/>
              <a:defRPr/>
            </a:pPr>
            <a:r>
              <a:rPr lang="en-AU" sz="1200" b="1" i="0">
                <a:solidFill>
                  <a:schemeClr val="tx1"/>
                </a:solidFill>
                <a:effectLst/>
                <a:latin typeface="+mj-lt"/>
                <a:ea typeface="Inter" panose="02000503000000020004" pitchFamily="2" charset="0"/>
                <a:cs typeface="Arial"/>
              </a:rPr>
              <a:t>Melbourne: 	</a:t>
            </a:r>
            <a:r>
              <a:rPr lang="en-AU" sz="1200">
                <a:solidFill>
                  <a:schemeClr val="tx1"/>
                </a:solidFill>
              </a:rPr>
              <a:t>Wurundjeri</a:t>
            </a:r>
            <a:endParaRPr lang="en-AU" sz="1200" b="0" i="0" kern="1200">
              <a:solidFill>
                <a:schemeClr val="tx1"/>
              </a:solidFill>
              <a:effectLst/>
              <a:latin typeface="+mn-lt"/>
              <a:ea typeface="Inter" panose="02000503000000020004" pitchFamily="2" charset="0"/>
              <a:cs typeface="Arial"/>
            </a:endParaRPr>
          </a:p>
          <a:p>
            <a:pPr algn="l" defTabSz="1257300">
              <a:lnSpc>
                <a:spcPct val="150000"/>
              </a:lnSpc>
            </a:pPr>
            <a:r>
              <a:rPr lang="en-AU" sz="1200" b="1" i="0">
                <a:solidFill>
                  <a:schemeClr val="tx1"/>
                </a:solidFill>
                <a:effectLst/>
                <a:latin typeface="+mj-lt"/>
                <a:ea typeface="Inter" panose="02000503000000020004" pitchFamily="2" charset="0"/>
                <a:cs typeface="Arial"/>
              </a:rPr>
              <a:t>Nanya Station: 	</a:t>
            </a:r>
            <a:r>
              <a:rPr lang="en-AU" sz="1200" b="0" i="0" kern="1200">
                <a:solidFill>
                  <a:schemeClr val="tx1"/>
                </a:solidFill>
                <a:effectLst/>
                <a:latin typeface="+mn-lt"/>
                <a:ea typeface="Inter" panose="02000503000000020004" pitchFamily="2" charset="0"/>
                <a:cs typeface="Arial"/>
              </a:rPr>
              <a:t>Mutthi </a:t>
            </a:r>
            <a:r>
              <a:rPr lang="en-AU" sz="1200" b="0" i="0" kern="1200" err="1">
                <a:solidFill>
                  <a:schemeClr val="tx1"/>
                </a:solidFill>
                <a:effectLst/>
                <a:latin typeface="+mn-lt"/>
                <a:ea typeface="Inter" panose="02000503000000020004" pitchFamily="2" charset="0"/>
                <a:cs typeface="Arial"/>
              </a:rPr>
              <a:t>Mutthi</a:t>
            </a:r>
            <a:r>
              <a:rPr lang="en-AU" sz="1200" b="0" i="0" kern="1200">
                <a:solidFill>
                  <a:schemeClr val="tx1"/>
                </a:solidFill>
                <a:effectLst/>
                <a:latin typeface="+mn-lt"/>
                <a:ea typeface="Inter" panose="02000503000000020004" pitchFamily="2" charset="0"/>
                <a:cs typeface="Arial"/>
              </a:rPr>
              <a:t> and </a:t>
            </a:r>
            <a:r>
              <a:rPr lang="en-AU" sz="1200" b="0" i="0" kern="1200" err="1">
                <a:solidFill>
                  <a:schemeClr val="tx1"/>
                </a:solidFill>
                <a:effectLst/>
                <a:latin typeface="+mn-lt"/>
                <a:ea typeface="Inter" panose="02000503000000020004" pitchFamily="2" charset="0"/>
                <a:cs typeface="Arial"/>
              </a:rPr>
              <a:t>Barkindji</a:t>
            </a:r>
            <a:endParaRPr lang="en-AU" sz="1200" b="0" i="0" kern="1200">
              <a:solidFill>
                <a:schemeClr val="tx1"/>
              </a:solidFill>
              <a:effectLst/>
              <a:latin typeface="+mn-lt"/>
              <a:ea typeface="Inter" panose="02000503000000020004" pitchFamily="2" charset="0"/>
              <a:cs typeface="Arial"/>
            </a:endParaRPr>
          </a:p>
          <a:p>
            <a:pPr marL="0" marR="0" lvl="0" indent="0" algn="l" defTabSz="1257300" rtl="0" eaLnBrk="1" fontAlgn="auto" latinLnBrk="0" hangingPunct="1">
              <a:lnSpc>
                <a:spcPct val="150000"/>
              </a:lnSpc>
              <a:spcBef>
                <a:spcPts val="0"/>
              </a:spcBef>
              <a:spcAft>
                <a:spcPts val="0"/>
              </a:spcAft>
              <a:buClrTx/>
              <a:buSzTx/>
              <a:buFontTx/>
              <a:buNone/>
              <a:tabLst/>
              <a:defRPr/>
            </a:pPr>
            <a:r>
              <a:rPr lang="en-AU" sz="1200" b="1" i="0">
                <a:solidFill>
                  <a:schemeClr val="tx1"/>
                </a:solidFill>
                <a:effectLst/>
                <a:latin typeface="+mj-lt"/>
                <a:ea typeface="Inter" panose="02000503000000020004" pitchFamily="2" charset="0"/>
                <a:cs typeface="Arial"/>
              </a:rPr>
              <a:t>Wimmera:</a:t>
            </a:r>
            <a:r>
              <a:rPr lang="en-AU" sz="1200" b="1">
                <a:solidFill>
                  <a:schemeClr val="tx1"/>
                </a:solidFill>
                <a:latin typeface="+mj-lt"/>
                <a:ea typeface="Inter" panose="02000503000000020004" pitchFamily="2" charset="0"/>
                <a:cs typeface="Arial"/>
              </a:rPr>
              <a:t> 	</a:t>
            </a:r>
            <a:r>
              <a:rPr lang="en-AU" sz="1200" b="0" i="0" err="1">
                <a:solidFill>
                  <a:schemeClr val="tx1"/>
                </a:solidFill>
                <a:effectLst/>
                <a:latin typeface="+mn-lt"/>
                <a:ea typeface="Inter" panose="02000503000000020004" pitchFamily="2" charset="0"/>
                <a:cs typeface="Arial"/>
              </a:rPr>
              <a:t>Wotjobaluk</a:t>
            </a:r>
            <a:r>
              <a:rPr lang="en-AU" sz="1200" b="0" i="0">
                <a:solidFill>
                  <a:schemeClr val="tx1"/>
                </a:solidFill>
                <a:effectLst/>
                <a:latin typeface="+mn-lt"/>
                <a:ea typeface="Inter" panose="02000503000000020004" pitchFamily="2" charset="0"/>
                <a:cs typeface="Arial"/>
              </a:rPr>
              <a:t>, </a:t>
            </a:r>
            <a:r>
              <a:rPr lang="en-AU" sz="1200" b="0" i="0" err="1">
                <a:solidFill>
                  <a:schemeClr val="tx1"/>
                </a:solidFill>
                <a:effectLst/>
                <a:latin typeface="+mn-lt"/>
                <a:ea typeface="Inter" panose="02000503000000020004" pitchFamily="2" charset="0"/>
                <a:cs typeface="Arial"/>
              </a:rPr>
              <a:t>Jaadwa</a:t>
            </a:r>
            <a:r>
              <a:rPr lang="en-AU" sz="1200" b="0" i="0">
                <a:solidFill>
                  <a:schemeClr val="tx1"/>
                </a:solidFill>
                <a:effectLst/>
                <a:latin typeface="+mn-lt"/>
                <a:ea typeface="Inter" panose="02000503000000020004" pitchFamily="2" charset="0"/>
                <a:cs typeface="Arial"/>
              </a:rPr>
              <a:t>, </a:t>
            </a:r>
            <a:r>
              <a:rPr lang="en-AU" sz="1200" b="0" i="0" err="1">
                <a:solidFill>
                  <a:schemeClr val="tx1"/>
                </a:solidFill>
                <a:effectLst/>
                <a:latin typeface="+mn-lt"/>
                <a:ea typeface="Inter" panose="02000503000000020004" pitchFamily="2" charset="0"/>
                <a:cs typeface="Arial"/>
              </a:rPr>
              <a:t>Jadawadjali</a:t>
            </a:r>
            <a:r>
              <a:rPr lang="en-AU" sz="1200" b="0" i="0">
                <a:solidFill>
                  <a:schemeClr val="tx1"/>
                </a:solidFill>
                <a:effectLst/>
                <a:latin typeface="+mn-lt"/>
                <a:ea typeface="Inter" panose="02000503000000020004" pitchFamily="2" charset="0"/>
                <a:cs typeface="Arial"/>
              </a:rPr>
              <a:t>, </a:t>
            </a:r>
            <a:r>
              <a:rPr lang="en-AU" sz="1200" b="0" i="0" err="1">
                <a:solidFill>
                  <a:schemeClr val="tx1"/>
                </a:solidFill>
                <a:effectLst/>
                <a:latin typeface="+mn-lt"/>
                <a:ea typeface="Inter" panose="02000503000000020004" pitchFamily="2" charset="0"/>
                <a:cs typeface="Arial"/>
              </a:rPr>
              <a:t>Wergaia</a:t>
            </a:r>
            <a:r>
              <a:rPr lang="en-AU" sz="1200" b="0" i="0">
                <a:solidFill>
                  <a:schemeClr val="tx1"/>
                </a:solidFill>
                <a:effectLst/>
                <a:latin typeface="+mn-lt"/>
                <a:ea typeface="Inter" panose="02000503000000020004" pitchFamily="2" charset="0"/>
                <a:cs typeface="Arial"/>
              </a:rPr>
              <a:t>, </a:t>
            </a:r>
            <a:r>
              <a:rPr lang="en-AU" sz="1200" b="0" i="0" err="1">
                <a:solidFill>
                  <a:schemeClr val="tx1"/>
                </a:solidFill>
                <a:effectLst/>
                <a:latin typeface="+mn-lt"/>
                <a:ea typeface="Inter" panose="02000503000000020004" pitchFamily="2" charset="0"/>
                <a:cs typeface="Arial"/>
              </a:rPr>
              <a:t>Jupagulk</a:t>
            </a:r>
            <a:endParaRPr lang="en-AU" sz="1200" b="0" i="0">
              <a:solidFill>
                <a:schemeClr val="tx1"/>
              </a:solidFill>
              <a:effectLst/>
              <a:latin typeface="+mn-lt"/>
              <a:ea typeface="Inter" panose="02000503000000020004" pitchFamily="2" charset="0"/>
              <a:cs typeface="Arial"/>
            </a:endParaRPr>
          </a:p>
        </p:txBody>
      </p:sp>
      <p:cxnSp>
        <p:nvCxnSpPr>
          <p:cNvPr id="11" name="Straight Connector 10">
            <a:extLst>
              <a:ext uri="{FF2B5EF4-FFF2-40B4-BE49-F238E27FC236}">
                <a16:creationId xmlns:a16="http://schemas.microsoft.com/office/drawing/2014/main" id="{204DFC98-2110-2095-7336-0967ABC6DFF5}"/>
              </a:ext>
            </a:extLst>
          </p:cNvPr>
          <p:cNvCxnSpPr>
            <a:cxnSpLocks noGrp="1" noRot="1" noMove="1" noResize="1" noEditPoints="1" noAdjustHandles="1" noChangeArrowheads="1" noChangeShapeType="1"/>
          </p:cNvCxnSpPr>
          <p:nvPr/>
        </p:nvCxnSpPr>
        <p:spPr>
          <a:xfrm>
            <a:off x="384718" y="4044850"/>
            <a:ext cx="5160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C8972CE-0AE9-8170-F3D5-291CB8B5A1B2}"/>
              </a:ext>
            </a:extLst>
          </p:cNvPr>
          <p:cNvCxnSpPr>
            <a:cxnSpLocks noGrp="1" noRot="1" noMove="1" noResize="1" noEditPoints="1" noAdjustHandles="1" noChangeArrowheads="1" noChangeShapeType="1"/>
          </p:cNvCxnSpPr>
          <p:nvPr/>
        </p:nvCxnSpPr>
        <p:spPr>
          <a:xfrm>
            <a:off x="384718" y="5949988"/>
            <a:ext cx="51174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9BCE51F-BC56-ED9A-0CEA-B65D9D1C1DA9}"/>
              </a:ext>
            </a:extLst>
          </p:cNvPr>
          <p:cNvSpPr txBox="1">
            <a:spLocks noGrp="1" noRot="1" noMove="1" noResize="1" noEditPoints="1" noAdjustHandles="1" noChangeArrowheads="1" noChangeShapeType="1"/>
          </p:cNvSpPr>
          <p:nvPr userDrawn="1"/>
        </p:nvSpPr>
        <p:spPr>
          <a:xfrm>
            <a:off x="307442" y="279042"/>
            <a:ext cx="10204633" cy="1149674"/>
          </a:xfrm>
          <a:prstGeom prst="rect">
            <a:avLst/>
          </a:prstGeom>
          <a:noFill/>
        </p:spPr>
        <p:txBody>
          <a:bodyPr wrap="square" rtlCol="0">
            <a:spAutoFit/>
          </a:bodyPr>
          <a:lstStyle/>
          <a:p>
            <a:pPr marL="0" indent="0" algn="l" defTabSz="914400" rtl="0" eaLnBrk="1" latinLnBrk="0" hangingPunct="1">
              <a:lnSpc>
                <a:spcPct val="85000"/>
              </a:lnSpc>
              <a:spcBef>
                <a:spcPct val="0"/>
              </a:spcBef>
              <a:buNone/>
            </a:pPr>
            <a:r>
              <a:rPr lang="en-AU" sz="4000" kern="1200">
                <a:solidFill>
                  <a:schemeClr val="tx1"/>
                </a:solidFill>
                <a:latin typeface="+mj-lt"/>
                <a:ea typeface="+mj-ea"/>
                <a:cs typeface="+mj-cs"/>
              </a:rPr>
              <a:t>Acknowledgement </a:t>
            </a:r>
            <a:br>
              <a:rPr lang="en-AU" sz="4000" kern="1200">
                <a:solidFill>
                  <a:schemeClr val="tx1"/>
                </a:solidFill>
                <a:latin typeface="+mj-lt"/>
                <a:ea typeface="+mj-ea"/>
                <a:cs typeface="+mj-cs"/>
              </a:rPr>
            </a:br>
            <a:r>
              <a:rPr lang="en-AU" sz="4000" kern="1200">
                <a:solidFill>
                  <a:schemeClr val="tx1"/>
                </a:solidFill>
                <a:latin typeface="+mj-lt"/>
                <a:ea typeface="+mj-ea"/>
                <a:cs typeface="+mj-cs"/>
              </a:rPr>
              <a:t>of Country</a:t>
            </a:r>
          </a:p>
        </p:txBody>
      </p:sp>
    </p:spTree>
    <p:extLst>
      <p:ext uri="{BB962C8B-B14F-4D97-AF65-F5344CB8AC3E}">
        <p14:creationId xmlns:p14="http://schemas.microsoft.com/office/powerpoint/2010/main" val="1560264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pyright notice">
    <p:bg>
      <p:bgPr>
        <a:solidFill>
          <a:schemeClr val="accent3"/>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27AF824-F6A8-234F-69DF-708B7F624AE3}"/>
              </a:ext>
            </a:extLst>
          </p:cNvPr>
          <p:cNvSpPr txBox="1">
            <a:spLocks noGrp="1" noRot="1" noMove="1" noResize="1" noEditPoints="1" noAdjustHandles="1" noChangeArrowheads="1" noChangeShapeType="1"/>
          </p:cNvSpPr>
          <p:nvPr/>
        </p:nvSpPr>
        <p:spPr>
          <a:xfrm>
            <a:off x="326026" y="3873908"/>
            <a:ext cx="4071803" cy="1892826"/>
          </a:xfrm>
          <a:prstGeom prst="rect">
            <a:avLst/>
          </a:prstGeom>
          <a:noFill/>
        </p:spPr>
        <p:txBody>
          <a:bodyPr wrap="square" rtlCol="0">
            <a:spAutoFit/>
          </a:bodyPr>
          <a:lstStyle/>
          <a:p>
            <a:pPr>
              <a:spcAft>
                <a:spcPts val="600"/>
              </a:spcAft>
            </a:pPr>
            <a:r>
              <a:rPr lang="en-AU" sz="1400" b="0" i="0">
                <a:solidFill>
                  <a:schemeClr val="tx1"/>
                </a:solidFill>
                <a:effectLst/>
                <a:latin typeface="+mn-lt"/>
                <a:ea typeface="Inter Medium" panose="02000503000000020004" pitchFamily="2" charset="0"/>
                <a:cs typeface="Arial" panose="020B0604020202020204" pitchFamily="34" charset="0"/>
              </a:rPr>
              <a:t>Copying and communication of 3rd party or copyrighted content must comply with both the Copyright Act (1968) and Federation University Copyright policy. </a:t>
            </a:r>
          </a:p>
          <a:p>
            <a:pPr>
              <a:spcAft>
                <a:spcPts val="600"/>
              </a:spcAft>
            </a:pPr>
            <a:r>
              <a:rPr lang="en-AU" sz="1400" b="0" i="0">
                <a:solidFill>
                  <a:schemeClr val="tx1"/>
                </a:solidFill>
                <a:effectLst/>
                <a:latin typeface="+mn-lt"/>
                <a:ea typeface="Inter Medium" panose="02000503000000020004" pitchFamily="2" charset="0"/>
                <a:cs typeface="Arial" panose="020B0604020202020204" pitchFamily="34" charset="0"/>
              </a:rPr>
              <a:t>If this presentation is to be recorded, participants’ consent must be obtained as set out in the Federation University Information Privacy policy.</a:t>
            </a:r>
          </a:p>
        </p:txBody>
      </p:sp>
      <p:sp>
        <p:nvSpPr>
          <p:cNvPr id="23" name="TextBox 22">
            <a:extLst>
              <a:ext uri="{FF2B5EF4-FFF2-40B4-BE49-F238E27FC236}">
                <a16:creationId xmlns:a16="http://schemas.microsoft.com/office/drawing/2014/main" id="{87BE5D1F-B51E-F494-744D-D203B13FB278}"/>
              </a:ext>
            </a:extLst>
          </p:cNvPr>
          <p:cNvSpPr txBox="1">
            <a:spLocks noGrp="1" noRot="1" noMove="1" noResize="1" noEditPoints="1" noAdjustHandles="1" noChangeArrowheads="1" noChangeShapeType="1"/>
          </p:cNvSpPr>
          <p:nvPr/>
        </p:nvSpPr>
        <p:spPr>
          <a:xfrm>
            <a:off x="325995" y="1400968"/>
            <a:ext cx="4513936" cy="1149674"/>
          </a:xfrm>
          <a:prstGeom prst="rect">
            <a:avLst/>
          </a:prstGeom>
          <a:noFill/>
        </p:spPr>
        <p:txBody>
          <a:bodyPr wrap="square" rtlCol="0">
            <a:spAutoFit/>
          </a:bodyPr>
          <a:lstStyle/>
          <a:p>
            <a:pPr marL="0" indent="0" algn="l" defTabSz="914400" rtl="0" eaLnBrk="1" latinLnBrk="0" hangingPunct="1">
              <a:lnSpc>
                <a:spcPct val="85000"/>
              </a:lnSpc>
              <a:spcBef>
                <a:spcPct val="0"/>
              </a:spcBef>
              <a:buNone/>
            </a:pPr>
            <a:r>
              <a:rPr lang="en-AU" sz="4000" kern="1200">
                <a:solidFill>
                  <a:schemeClr val="tx1"/>
                </a:solidFill>
                <a:latin typeface="+mj-lt"/>
                <a:ea typeface="+mj-ea"/>
                <a:cs typeface="+mj-cs"/>
              </a:rPr>
              <a:t>Copyright notice</a:t>
            </a:r>
          </a:p>
        </p:txBody>
      </p:sp>
      <p:pic>
        <p:nvPicPr>
          <p:cNvPr id="5" name="Graphic 4">
            <a:extLst>
              <a:ext uri="{FF2B5EF4-FFF2-40B4-BE49-F238E27FC236}">
                <a16:creationId xmlns:a16="http://schemas.microsoft.com/office/drawing/2014/main" id="{D01C203A-6825-DC49-80AD-C4972C1963B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98078" y="2742283"/>
            <a:ext cx="895350" cy="895350"/>
          </a:xfrm>
          <a:prstGeom prst="rect">
            <a:avLst/>
          </a:prstGeom>
        </p:spPr>
      </p:pic>
      <p:sp>
        <p:nvSpPr>
          <p:cNvPr id="7" name="TextBox 6">
            <a:extLst>
              <a:ext uri="{FF2B5EF4-FFF2-40B4-BE49-F238E27FC236}">
                <a16:creationId xmlns:a16="http://schemas.microsoft.com/office/drawing/2014/main" id="{408DCC05-EF22-08AC-C632-BA67916555AC}"/>
              </a:ext>
            </a:extLst>
          </p:cNvPr>
          <p:cNvSpPr txBox="1">
            <a:spLocks noGrp="1" noRot="1" noMove="1" noResize="1" noEditPoints="1" noAdjustHandles="1" noChangeArrowheads="1" noChangeShapeType="1"/>
          </p:cNvSpPr>
          <p:nvPr/>
        </p:nvSpPr>
        <p:spPr>
          <a:xfrm>
            <a:off x="6022806" y="3873908"/>
            <a:ext cx="5644472" cy="1754326"/>
          </a:xfrm>
          <a:prstGeom prst="rect">
            <a:avLst/>
          </a:prstGeom>
          <a:noFill/>
        </p:spPr>
        <p:txBody>
          <a:bodyPr wrap="square" rtlCol="0">
            <a:spAutoFit/>
          </a:bodyPr>
          <a:lstStyle/>
          <a:p>
            <a:pPr marL="0" algn="l" defTabSz="914400" rtl="0" eaLnBrk="1" latinLnBrk="0" hangingPunct="1">
              <a:spcAft>
                <a:spcPts val="600"/>
              </a:spcAft>
            </a:pPr>
            <a:r>
              <a:rPr lang="en-AU" sz="1400" b="0" i="0" kern="1200">
                <a:solidFill>
                  <a:schemeClr val="tx1"/>
                </a:solidFill>
                <a:effectLst/>
                <a:latin typeface="+mj-lt"/>
                <a:ea typeface="Inter Medium" panose="02000503000000020004" pitchFamily="2" charset="0"/>
                <a:cs typeface="Arial" panose="020B0604020202020204" pitchFamily="34" charset="0"/>
              </a:rPr>
              <a:t>Copyright Act 1968  </a:t>
            </a:r>
          </a:p>
          <a:p>
            <a:pPr marL="0" algn="l" defTabSz="914400" rtl="0" eaLnBrk="1" latinLnBrk="0" hangingPunct="1">
              <a:spcAft>
                <a:spcPts val="600"/>
              </a:spcAft>
            </a:pPr>
            <a:r>
              <a:rPr lang="en-AU" sz="1400" b="0" i="0" kern="1200">
                <a:solidFill>
                  <a:schemeClr val="tx1"/>
                </a:solidFill>
                <a:effectLst/>
                <a:latin typeface="+mn-lt"/>
                <a:ea typeface="Inter Medium" panose="02000503000000020004" pitchFamily="2" charset="0"/>
                <a:cs typeface="Arial" panose="020B0604020202020204" pitchFamily="34" charset="0"/>
              </a:rPr>
              <a:t>Some of this material may have been copied [and communicated to you] by or on behalf of Federation University Australia in accordance with the statutory license in section 113P of the Copyright Act.</a:t>
            </a:r>
          </a:p>
          <a:p>
            <a:pPr marL="0" algn="l" defTabSz="914400" rtl="0" eaLnBrk="1" latinLnBrk="0" hangingPunct="1">
              <a:spcAft>
                <a:spcPts val="600"/>
              </a:spcAft>
            </a:pPr>
            <a:r>
              <a:rPr lang="en-AU" sz="1400" b="0" i="0" kern="1200">
                <a:solidFill>
                  <a:schemeClr val="tx1"/>
                </a:solidFill>
                <a:effectLst/>
                <a:latin typeface="+mn-lt"/>
                <a:ea typeface="Inter Medium" panose="02000503000000020004" pitchFamily="2" charset="0"/>
                <a:cs typeface="Arial" panose="020B0604020202020204" pitchFamily="34" charset="0"/>
              </a:rPr>
              <a:t>Any further reproduction or communication of this material by you may be the subject of copyright protection under the Act.</a:t>
            </a:r>
            <a:endParaRPr lang="en-AU">
              <a:solidFill>
                <a:schemeClr val="tx1"/>
              </a:solidFill>
            </a:endParaRPr>
          </a:p>
        </p:txBody>
      </p:sp>
      <p:pic>
        <p:nvPicPr>
          <p:cNvPr id="12" name="Graphic 11">
            <a:extLst>
              <a:ext uri="{FF2B5EF4-FFF2-40B4-BE49-F238E27FC236}">
                <a16:creationId xmlns:a16="http://schemas.microsoft.com/office/drawing/2014/main" id="{83F3A2BA-FE93-5EE6-5E98-836D98D8484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6026" y="2742283"/>
            <a:ext cx="898202" cy="898202"/>
          </a:xfrm>
          <a:prstGeom prst="rect">
            <a:avLst/>
          </a:prstGeom>
        </p:spPr>
      </p:pic>
      <p:cxnSp>
        <p:nvCxnSpPr>
          <p:cNvPr id="14" name="Straight Connector 13">
            <a:extLst>
              <a:ext uri="{FF2B5EF4-FFF2-40B4-BE49-F238E27FC236}">
                <a16:creationId xmlns:a16="http://schemas.microsoft.com/office/drawing/2014/main" id="{EAB20D60-C881-C972-E0F3-B05BC5CD6DDF}"/>
              </a:ext>
            </a:extLst>
          </p:cNvPr>
          <p:cNvCxnSpPr>
            <a:cxnSpLocks noGrp="1" noRot="1" noMove="1" noResize="1" noEditPoints="1" noAdjustHandles="1" noChangeArrowheads="1" noChangeShapeType="1"/>
            <a:stCxn id="12" idx="3"/>
            <a:endCxn id="5" idx="1"/>
          </p:cNvCxnSpPr>
          <p:nvPr/>
        </p:nvCxnSpPr>
        <p:spPr>
          <a:xfrm flipV="1">
            <a:off x="1224228" y="3189958"/>
            <a:ext cx="4773850" cy="14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4E50966-1CDA-80ED-2EAF-D7D9A2826C2E}"/>
              </a:ext>
            </a:extLst>
          </p:cNvPr>
          <p:cNvCxnSpPr>
            <a:cxnSpLocks noGrp="1" noRot="1" noMove="1" noResize="1" noEditPoints="1" noAdjustHandles="1" noChangeArrowheads="1" noChangeShapeType="1"/>
          </p:cNvCxnSpPr>
          <p:nvPr/>
        </p:nvCxnSpPr>
        <p:spPr>
          <a:xfrm flipV="1">
            <a:off x="6893428" y="3188532"/>
            <a:ext cx="4773850" cy="14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903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a_Section Title with pattern">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F16E58-60E7-BB0C-5D7B-89ED48810FCF}"/>
              </a:ext>
            </a:extLst>
          </p:cNvPr>
          <p:cNvSpPr/>
          <p:nvPr userDrawn="1"/>
        </p:nvSpPr>
        <p:spPr>
          <a:xfrm>
            <a:off x="5293217" y="1"/>
            <a:ext cx="689019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C705E80E-507B-E8D0-5C47-F37D7CEB2EE9}"/>
              </a:ext>
            </a:extLst>
          </p:cNvPr>
          <p:cNvSpPr>
            <a:spLocks noGrp="1"/>
          </p:cNvSpPr>
          <p:nvPr>
            <p:ph type="title" hasCustomPrompt="1"/>
          </p:nvPr>
        </p:nvSpPr>
        <p:spPr>
          <a:xfrm>
            <a:off x="248008" y="271598"/>
            <a:ext cx="4757581" cy="2852737"/>
          </a:xfrm>
        </p:spPr>
        <p:txBody>
          <a:bodyPr anchor="t">
            <a:normAutofit/>
          </a:bodyPr>
          <a:lstStyle>
            <a:lvl1pPr>
              <a:defRPr sz="4400">
                <a:solidFill>
                  <a:schemeClr val="tx1"/>
                </a:solidFill>
              </a:defRPr>
            </a:lvl1pPr>
          </a:lstStyle>
          <a:p>
            <a:r>
              <a:rPr lang="en-US"/>
              <a:t>Click to edit Master Section title style</a:t>
            </a:r>
            <a:endParaRPr lang="en-AU"/>
          </a:p>
        </p:txBody>
      </p:sp>
      <p:sp>
        <p:nvSpPr>
          <p:cNvPr id="3" name="Text Placeholder 2">
            <a:extLst>
              <a:ext uri="{FF2B5EF4-FFF2-40B4-BE49-F238E27FC236}">
                <a16:creationId xmlns:a16="http://schemas.microsoft.com/office/drawing/2014/main" id="{986DFBF9-8FCB-6F2A-6682-B7C23C99C7F7}"/>
              </a:ext>
            </a:extLst>
          </p:cNvPr>
          <p:cNvSpPr>
            <a:spLocks noGrp="1"/>
          </p:cNvSpPr>
          <p:nvPr>
            <p:ph type="body" idx="1"/>
          </p:nvPr>
        </p:nvSpPr>
        <p:spPr>
          <a:xfrm>
            <a:off x="248008" y="3124335"/>
            <a:ext cx="4757581" cy="1018369"/>
          </a:xfrm>
          <a:prstGeom prst="rect">
            <a:avLst/>
          </a:prstGeom>
        </p:spPr>
        <p:txBody>
          <a:bodyPr/>
          <a:lstStyle>
            <a:lvl1pPr marL="0" indent="0">
              <a:lnSpc>
                <a:spcPts val="2400"/>
              </a:lnSpc>
              <a:buNone/>
              <a:defRPr sz="2400">
                <a:solidFill>
                  <a:schemeClr val="tx1"/>
                </a:solidFill>
                <a:latin typeface="+mn-lt"/>
                <a:cs typeface="Sora Medium"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A pattern of black arrows&#10;&#10;AI-generated content may be incorrect.">
            <a:extLst>
              <a:ext uri="{FF2B5EF4-FFF2-40B4-BE49-F238E27FC236}">
                <a16:creationId xmlns:a16="http://schemas.microsoft.com/office/drawing/2014/main" id="{EDB550D5-66A2-D9A1-5FAF-F01E91F00745}"/>
              </a:ext>
            </a:extLst>
          </p:cNvPr>
          <p:cNvPicPr>
            <a:picLocks noGrp="1" noRot="1" noChangeAspect="1" noMove="1" noResize="1" noEditPoints="1" noAdjustHandles="1" noChangeArrowheads="1" noChangeShapeType="1" noCrop="1"/>
          </p:cNvPicPr>
          <p:nvPr userDrawn="1"/>
        </p:nvPicPr>
        <p:blipFill>
          <a:blip r:embed="rId2" r:link="rId3">
            <a:extLst>
              <a:ext uri="{28A0092B-C50C-407E-A947-70E740481C1C}">
                <a14:useLocalDpi xmlns:a14="http://schemas.microsoft.com/office/drawing/2010/main" val="0"/>
              </a:ext>
            </a:extLst>
          </a:blip>
          <a:srcRect l="13253" t="6260" r="21166" b="28547"/>
          <a:stretch>
            <a:fillRect/>
          </a:stretch>
        </p:blipFill>
        <p:spPr>
          <a:xfrm>
            <a:off x="5293216" y="0"/>
            <a:ext cx="6898784" cy="6858000"/>
          </a:xfrm>
          <a:prstGeom prst="rect">
            <a:avLst/>
          </a:prstGeom>
        </p:spPr>
      </p:pic>
    </p:spTree>
    <p:extLst>
      <p:ext uri="{BB962C8B-B14F-4D97-AF65-F5344CB8AC3E}">
        <p14:creationId xmlns:p14="http://schemas.microsoft.com/office/powerpoint/2010/main" val="3400429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381BDE-8CC0-A1C9-DB0B-C0D8EDA578FF}"/>
              </a:ext>
            </a:extLst>
          </p:cNvPr>
          <p:cNvSpPr>
            <a:spLocks noGrp="1"/>
          </p:cNvSpPr>
          <p:nvPr>
            <p:ph type="title"/>
          </p:nvPr>
        </p:nvSpPr>
        <p:spPr>
          <a:xfrm>
            <a:off x="372967" y="270999"/>
            <a:ext cx="11445421" cy="999679"/>
          </a:xfrm>
          <a:prstGeom prst="rect">
            <a:avLst/>
          </a:prstGeom>
        </p:spPr>
        <p:txBody>
          <a:bodyPr vert="horz" lIns="0" tIns="45720" rIns="91440" bIns="45720" rtlCol="0" anchor="t">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D702CDB-3BD8-EE0A-C214-BC4D24258FDA}"/>
              </a:ext>
            </a:extLst>
          </p:cNvPr>
          <p:cNvSpPr>
            <a:spLocks noGrp="1"/>
          </p:cNvSpPr>
          <p:nvPr>
            <p:ph type="body" idx="1"/>
          </p:nvPr>
        </p:nvSpPr>
        <p:spPr>
          <a:xfrm>
            <a:off x="384153" y="1426126"/>
            <a:ext cx="11434235" cy="4955058"/>
          </a:xfrm>
          <a:prstGeom prst="rect">
            <a:avLst/>
          </a:prstGeom>
        </p:spPr>
        <p:txBody>
          <a:bodyPr vert="horz" lIns="0" tIns="45720" rIns="91440" bIns="45720" rtlCol="0">
            <a:normAutofit/>
          </a:bodyPr>
          <a:lstStyle/>
          <a:p>
            <a:pPr marL="0" lvl="0" indent="0">
              <a:buFontTx/>
              <a:buNone/>
            </a:pPr>
            <a:r>
              <a:rPr lang="en-US" sz="2000"/>
              <a:t>Click to edit Master text styles</a:t>
            </a:r>
          </a:p>
          <a:p>
            <a:pPr marL="0" lvl="1" indent="0">
              <a:buFontTx/>
              <a:buNone/>
            </a:pPr>
            <a:r>
              <a:rPr lang="en-US" sz="2000"/>
              <a:t>Second level</a:t>
            </a:r>
          </a:p>
          <a:p>
            <a:pPr marL="0" lvl="2" indent="0">
              <a:buFontTx/>
              <a:buNone/>
            </a:pPr>
            <a:r>
              <a:rPr lang="en-US" sz="2000"/>
              <a:t>Third level</a:t>
            </a:r>
          </a:p>
          <a:p>
            <a:pPr marL="0" lvl="3" indent="0">
              <a:buFontTx/>
              <a:buNone/>
            </a:pPr>
            <a:r>
              <a:rPr lang="en-US" sz="2000"/>
              <a:t>Fourth level</a:t>
            </a:r>
          </a:p>
          <a:p>
            <a:pPr marL="0" lvl="4" indent="0">
              <a:buFontTx/>
              <a:buNone/>
            </a:pPr>
            <a:r>
              <a:rPr lang="en-US" sz="2000"/>
              <a:t>Fifth level</a:t>
            </a:r>
            <a:endParaRPr lang="en-AU" sz="2000"/>
          </a:p>
        </p:txBody>
      </p:sp>
      <p:sp>
        <p:nvSpPr>
          <p:cNvPr id="9" name="Slide Number Placeholder 8">
            <a:extLst>
              <a:ext uri="{FF2B5EF4-FFF2-40B4-BE49-F238E27FC236}">
                <a16:creationId xmlns:a16="http://schemas.microsoft.com/office/drawing/2014/main" id="{004BE471-E9E5-9BC7-7C32-538680CCEE76}"/>
              </a:ext>
            </a:extLst>
          </p:cNvPr>
          <p:cNvSpPr>
            <a:spLocks noGrp="1"/>
          </p:cNvSpPr>
          <p:nvPr>
            <p:ph type="sldNum" sz="quarter" idx="4"/>
          </p:nvPr>
        </p:nvSpPr>
        <p:spPr>
          <a:xfrm>
            <a:off x="11451770" y="6404438"/>
            <a:ext cx="366617"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06272455-A342-45C3-BF4C-898C9725FF0C}" type="slidenum">
              <a:rPr lang="en-AU" smtClean="0"/>
              <a:pPr/>
              <a:t>‹#›</a:t>
            </a:fld>
            <a:endParaRPr lang="en-AU"/>
          </a:p>
        </p:txBody>
      </p:sp>
      <p:sp>
        <p:nvSpPr>
          <p:cNvPr id="4" name="TextBox 3">
            <a:extLst>
              <a:ext uri="{FF2B5EF4-FFF2-40B4-BE49-F238E27FC236}">
                <a16:creationId xmlns:a16="http://schemas.microsoft.com/office/drawing/2014/main" id="{79ED9DDB-98B1-98FF-5C91-ECA10B5BBD2A}"/>
              </a:ext>
            </a:extLst>
          </p:cNvPr>
          <p:cNvSpPr txBox="1"/>
          <p:nvPr userDrawn="1"/>
        </p:nvSpPr>
        <p:spPr>
          <a:xfrm>
            <a:off x="6775520" y="6627168"/>
            <a:ext cx="5140842" cy="18466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600">
                <a:solidFill>
                  <a:schemeClr val="tx1"/>
                </a:solidFill>
                <a:latin typeface="Inter" panose="02000503000000020004" pitchFamily="2" charset="0"/>
                <a:ea typeface="Inter" panose="02000503000000020004" pitchFamily="2" charset="0"/>
              </a:rPr>
              <a:t>CRICOS Provider No. 00103D | RTO Code 4909 | TEQSA No. PRV12151 (Australian University)</a:t>
            </a:r>
          </a:p>
        </p:txBody>
      </p:sp>
      <p:pic>
        <p:nvPicPr>
          <p:cNvPr id="7" name="Picture 6" descr="A blue text on a black background&#10;&#10;Description automatically generated">
            <a:extLst>
              <a:ext uri="{FF2B5EF4-FFF2-40B4-BE49-F238E27FC236}">
                <a16:creationId xmlns:a16="http://schemas.microsoft.com/office/drawing/2014/main" id="{62B1E57D-4C05-3B6A-A532-E403DEA83360}"/>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378154" y="6479920"/>
            <a:ext cx="1101396" cy="291870"/>
          </a:xfrm>
          <a:prstGeom prst="rect">
            <a:avLst/>
          </a:prstGeom>
        </p:spPr>
      </p:pic>
    </p:spTree>
    <p:extLst>
      <p:ext uri="{BB962C8B-B14F-4D97-AF65-F5344CB8AC3E}">
        <p14:creationId xmlns:p14="http://schemas.microsoft.com/office/powerpoint/2010/main" val="49789666"/>
      </p:ext>
    </p:extLst>
  </p:cSld>
  <p:clrMap bg1="lt1" tx1="dk1" bg2="lt2" tx2="dk2" accent1="accent1" accent2="accent2" accent3="accent3" accent4="accent4" accent5="accent5" accent6="accent6" hlink="hlink" folHlink="folHlink"/>
  <p:sldLayoutIdLst>
    <p:sldLayoutId id="2147483771" r:id="rId1"/>
    <p:sldLayoutId id="2147483741" r:id="rId2"/>
    <p:sldLayoutId id="2147483767" r:id="rId3"/>
    <p:sldLayoutId id="2147483768" r:id="rId4"/>
    <p:sldLayoutId id="2147483769" r:id="rId5"/>
    <p:sldLayoutId id="2147483742" r:id="rId6"/>
    <p:sldLayoutId id="2147483743" r:id="rId7"/>
    <p:sldLayoutId id="2147483744" r:id="rId8"/>
    <p:sldLayoutId id="2147483772" r:id="rId9"/>
    <p:sldLayoutId id="2147483777" r:id="rId10"/>
    <p:sldLayoutId id="2147483745" r:id="rId11"/>
    <p:sldLayoutId id="2147483773" r:id="rId12"/>
    <p:sldLayoutId id="2147483753" r:id="rId13"/>
    <p:sldLayoutId id="2147483778" r:id="rId14"/>
    <p:sldLayoutId id="2147483754" r:id="rId15"/>
    <p:sldLayoutId id="2147483779" r:id="rId16"/>
    <p:sldLayoutId id="2147483748" r:id="rId17"/>
    <p:sldLayoutId id="2147483776" r:id="rId18"/>
    <p:sldLayoutId id="2147483762" r:id="rId19"/>
    <p:sldLayoutId id="2147483770" r:id="rId20"/>
    <p:sldLayoutId id="2147483765" r:id="rId21"/>
    <p:sldLayoutId id="2147483766" r:id="rId22"/>
  </p:sldLayoutIdLst>
  <p:txStyles>
    <p:titleStyle>
      <a:lvl1pPr marL="0" indent="0" algn="l" defTabSz="914400" rtl="0" eaLnBrk="1" latinLnBrk="0" hangingPunct="1">
        <a:lnSpc>
          <a:spcPct val="80000"/>
        </a:lnSpc>
        <a:spcBef>
          <a:spcPct val="0"/>
        </a:spcBef>
        <a:buNone/>
        <a:defRPr sz="4000" kern="1200">
          <a:solidFill>
            <a:schemeClr val="tx1"/>
          </a:solidFill>
          <a:latin typeface="+mj-lt"/>
          <a:ea typeface="+mj-ea"/>
          <a:cs typeface="+mj-cs"/>
        </a:defRPr>
      </a:lvl1pPr>
    </p:titleStyle>
    <p:body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8" Type="http://schemas.openxmlformats.org/officeDocument/2006/relationships/hyperlink" Target="https://www.linkedin.com/feed/update/urn:li:activity:7370654374563524608" TargetMode="External"/><Relationship Id="rId13" Type="http://schemas.openxmlformats.org/officeDocument/2006/relationships/hyperlink" Target="https://www.tiktok.com/@federationuniversity/video/7478459661021138194" TargetMode="External"/><Relationship Id="rId18" Type="http://schemas.openxmlformats.org/officeDocument/2006/relationships/hyperlink" Target="https://www.linkedin.com/feed/update/urn:li:activity:7374325415324307456" TargetMode="External"/><Relationship Id="rId3" Type="http://schemas.openxmlformats.org/officeDocument/2006/relationships/hyperlink" Target="https://www.instagram.com/reel/DMestXMxbXG/?utm_source=ig_web_copy_link&amp;igsh=MzRlODBiNWFlZA%3D%3D" TargetMode="External"/><Relationship Id="rId7" Type="http://schemas.openxmlformats.org/officeDocument/2006/relationships/hyperlink" Target="mailto:tiktok.com/@federationuniversity/video/7551190109387853074?is_from_webapp=1&amp;sender_device=pc&amp;web_id=7399439937211041288" TargetMode="External"/><Relationship Id="rId12" Type="http://schemas.openxmlformats.org/officeDocument/2006/relationships/hyperlink" Target="https://www.instagram.com/reel/DHrQEBSzvhZ/?utm_source=ig_web_copy_link&amp;igsh=MzRlODBiNWFlZA%3D%3D" TargetMode="External"/><Relationship Id="rId17" Type="http://schemas.openxmlformats.org/officeDocument/2006/relationships/hyperlink" Target="https://www.linkedin.com/feed/update/urn:li:activity:7366724978949431296" TargetMode="External"/><Relationship Id="rId2" Type="http://schemas.openxmlformats.org/officeDocument/2006/relationships/hyperlink" Target="https://www.tiktok.com/@federationuniversity/video/7511595845280730375" TargetMode="External"/><Relationship Id="rId16" Type="http://schemas.openxmlformats.org/officeDocument/2006/relationships/hyperlink" Target="https://www.linkedin.com/feed/update/urn:li:activity:7362768204647030784" TargetMode="External"/><Relationship Id="rId20" Type="http://schemas.openxmlformats.org/officeDocument/2006/relationships/hyperlink" Target="https://www.instagram.com/p/DMPSHTcOUwB/?utm_source=ig_web_copy_link&amp;igsh=MzRlODBiNWFlZA%3D%3D" TargetMode="External"/><Relationship Id="rId1" Type="http://schemas.openxmlformats.org/officeDocument/2006/relationships/slideLayout" Target="../slideLayouts/slideLayout15.xml"/><Relationship Id="rId6" Type="http://schemas.openxmlformats.org/officeDocument/2006/relationships/hyperlink" Target="https://www.tiktok.com/@federationuniversity/video/7524853621586955528" TargetMode="External"/><Relationship Id="rId11" Type="http://schemas.openxmlformats.org/officeDocument/2006/relationships/hyperlink" Target="https://www.tiktok.com/@federationuniversity/video/7483382126914686226?is_from_webapp=1&amp;web_id=7399439937211041288" TargetMode="External"/><Relationship Id="rId5" Type="http://schemas.openxmlformats.org/officeDocument/2006/relationships/hyperlink" Target="https://www.tiktok.com/@federationuniversity/video/7551680117571882257" TargetMode="External"/><Relationship Id="rId15" Type="http://schemas.openxmlformats.org/officeDocument/2006/relationships/hyperlink" Target="https://www.facebook.com/FedUniAustralia/posts/pfbid02Kvf7dZ49SsMpzn1XuQiMQuc23dksueR5B4Cs78284w6LZQfMJriG2N1UExSgcq13l?rdid=Q02hqWmPUE8FOj57" TargetMode="External"/><Relationship Id="rId10" Type="http://schemas.openxmlformats.org/officeDocument/2006/relationships/hyperlink" Target="https://www.linkedin.com/feed/update/urn:li:activity:7330405158213902338" TargetMode="External"/><Relationship Id="rId19" Type="http://schemas.openxmlformats.org/officeDocument/2006/relationships/hyperlink" Target="https://www.facebook.com/FedUniAustralia/posts/pfbid02pfy8ugbNs3tLQG8GbsoSkHVWYpcaMDHerTRgkr7B3tuT8qT9pSKeKh7g2iwbbmJtl?rdid=uK2xp2E7VitLmnv9" TargetMode="External"/><Relationship Id="rId4" Type="http://schemas.openxmlformats.org/officeDocument/2006/relationships/hyperlink" Target="https://www.instagram.com/reel/DJ0k1HwPMmB/?utm_source=ig_web_copy_link&amp;igsh=MzRlODBiNWFlZA%3D%3D" TargetMode="External"/><Relationship Id="rId9" Type="http://schemas.openxmlformats.org/officeDocument/2006/relationships/hyperlink" Target="https://www.linkedin.com/feed/update/urn:li:activity:7367359420328050689" TargetMode="External"/><Relationship Id="rId14" Type="http://schemas.openxmlformats.org/officeDocument/2006/relationships/hyperlink" Target="https://www.tiktok.com/@federationuniversity/video/7541953282218921234"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8.xml"/><Relationship Id="rId7" Type="http://schemas.openxmlformats.org/officeDocument/2006/relationships/slide" Target="slide17.xml"/><Relationship Id="rId12" Type="http://schemas.openxmlformats.org/officeDocument/2006/relationships/slide" Target="slide27.xml"/><Relationship Id="rId2" Type="http://schemas.openxmlformats.org/officeDocument/2006/relationships/slide" Target="slide5.xml"/><Relationship Id="rId1" Type="http://schemas.openxmlformats.org/officeDocument/2006/relationships/slideLayout" Target="../slideLayouts/slideLayout11.xml"/><Relationship Id="rId6" Type="http://schemas.openxmlformats.org/officeDocument/2006/relationships/slide" Target="slide16.xml"/><Relationship Id="rId11" Type="http://schemas.openxmlformats.org/officeDocument/2006/relationships/slide" Target="slide24.xml"/><Relationship Id="rId5" Type="http://schemas.openxmlformats.org/officeDocument/2006/relationships/slide" Target="slide13.xml"/><Relationship Id="rId10" Type="http://schemas.openxmlformats.org/officeDocument/2006/relationships/slide" Target="slide22.xml"/><Relationship Id="rId4" Type="http://schemas.openxmlformats.org/officeDocument/2006/relationships/slide" Target="slide11.xml"/><Relationship Id="rId9" Type="http://schemas.openxmlformats.org/officeDocument/2006/relationships/slide" Target="slide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5A_798B309C.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1BB9-25A2-C3BD-A06A-37C54524FE86}"/>
              </a:ext>
            </a:extLst>
          </p:cNvPr>
          <p:cNvSpPr>
            <a:spLocks noGrp="1"/>
          </p:cNvSpPr>
          <p:nvPr>
            <p:ph type="ctrTitle"/>
          </p:nvPr>
        </p:nvSpPr>
        <p:spPr/>
        <p:txBody>
          <a:bodyPr/>
          <a:lstStyle/>
          <a:p>
            <a:r>
              <a:rPr lang="en-AU" noProof="0"/>
              <a:t>Social Media Manual</a:t>
            </a:r>
          </a:p>
        </p:txBody>
      </p:sp>
      <p:sp>
        <p:nvSpPr>
          <p:cNvPr id="3" name="Subtitle 2">
            <a:extLst>
              <a:ext uri="{FF2B5EF4-FFF2-40B4-BE49-F238E27FC236}">
                <a16:creationId xmlns:a16="http://schemas.microsoft.com/office/drawing/2014/main" id="{7AF995E1-26DA-55EE-3BFB-184A02ACC828}"/>
              </a:ext>
            </a:extLst>
          </p:cNvPr>
          <p:cNvSpPr>
            <a:spLocks noGrp="1"/>
          </p:cNvSpPr>
          <p:nvPr>
            <p:ph type="subTitle" idx="1"/>
          </p:nvPr>
        </p:nvSpPr>
        <p:spPr/>
        <p:txBody>
          <a:bodyPr/>
          <a:lstStyle/>
          <a:p>
            <a:r>
              <a:rPr lang="en-AU" noProof="0"/>
              <a:t>2026</a:t>
            </a:r>
          </a:p>
        </p:txBody>
      </p:sp>
    </p:spTree>
    <p:extLst>
      <p:ext uri="{BB962C8B-B14F-4D97-AF65-F5344CB8AC3E}">
        <p14:creationId xmlns:p14="http://schemas.microsoft.com/office/powerpoint/2010/main" val="869144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FD22-C282-E333-C8FA-7BE641F70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3805B9-64E0-7013-E6EC-9D4D8794D7B5}"/>
              </a:ext>
            </a:extLst>
          </p:cNvPr>
          <p:cNvSpPr>
            <a:spLocks noGrp="1"/>
          </p:cNvSpPr>
          <p:nvPr>
            <p:ph type="title"/>
          </p:nvPr>
        </p:nvSpPr>
        <p:spPr>
          <a:xfrm>
            <a:off x="372967" y="540819"/>
            <a:ext cx="11445421" cy="838901"/>
          </a:xfrm>
        </p:spPr>
        <p:txBody>
          <a:bodyPr>
            <a:normAutofit/>
          </a:bodyPr>
          <a:lstStyle/>
          <a:p>
            <a:r>
              <a:rPr lang="en-AU" sz="3600" b="1" noProof="0"/>
              <a:t>Our </a:t>
            </a:r>
            <a:r>
              <a:rPr lang="en-AU" sz="3600" b="1"/>
              <a:t>values</a:t>
            </a:r>
            <a:endParaRPr lang="en-AU" sz="3600" b="1" noProof="0"/>
          </a:p>
        </p:txBody>
      </p:sp>
      <p:sp>
        <p:nvSpPr>
          <p:cNvPr id="4" name="Content Placeholder 2">
            <a:extLst>
              <a:ext uri="{FF2B5EF4-FFF2-40B4-BE49-F238E27FC236}">
                <a16:creationId xmlns:a16="http://schemas.microsoft.com/office/drawing/2014/main" id="{D13E13F0-FB83-7326-DDA2-FBC30597C05B}"/>
              </a:ext>
            </a:extLst>
          </p:cNvPr>
          <p:cNvSpPr txBox="1">
            <a:spLocks/>
          </p:cNvSpPr>
          <p:nvPr/>
        </p:nvSpPr>
        <p:spPr>
          <a:xfrm>
            <a:off x="370019" y="1196263"/>
            <a:ext cx="11448919" cy="2153589"/>
          </a:xfrm>
          <a:prstGeom prst="rect">
            <a:avLst/>
          </a:prstGeom>
        </p:spPr>
        <p:txBody>
          <a:bodyPr vert="horz" lIns="0" tIns="45720" rIns="91440" bIns="45720" rtlCol="0">
            <a:normAutofit/>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noProof="0"/>
              <a:t>Inclusion</a:t>
            </a:r>
            <a:r>
              <a:rPr lang="en-AU" noProof="0"/>
              <a:t> – everyone is welcome, and everyone matters</a:t>
            </a:r>
          </a:p>
          <a:p>
            <a:r>
              <a:rPr lang="en-AU" b="1" noProof="0"/>
              <a:t>Innovation</a:t>
            </a:r>
            <a:r>
              <a:rPr lang="en-AU" noProof="0"/>
              <a:t> – fresh thinking and creative solutions</a:t>
            </a:r>
          </a:p>
          <a:p>
            <a:r>
              <a:rPr lang="en-AU" b="1" noProof="0"/>
              <a:t>Excellence</a:t>
            </a:r>
            <a:r>
              <a:rPr lang="en-AU" noProof="0"/>
              <a:t> – setting high standards and aiming higher</a:t>
            </a:r>
          </a:p>
          <a:p>
            <a:r>
              <a:rPr lang="en-AU" b="1" noProof="0"/>
              <a:t>Empowerment</a:t>
            </a:r>
            <a:r>
              <a:rPr lang="en-AU" noProof="0"/>
              <a:t> – building confidence through skills and opportunity</a:t>
            </a:r>
          </a:p>
          <a:p>
            <a:r>
              <a:rPr lang="en-AU" b="1" noProof="0"/>
              <a:t>Collaboration</a:t>
            </a:r>
            <a:r>
              <a:rPr lang="en-AU" noProof="0"/>
              <a:t> – working together to make a difference</a:t>
            </a:r>
          </a:p>
          <a:p>
            <a:endParaRPr lang="en-AU" sz="2400" noProof="0"/>
          </a:p>
        </p:txBody>
      </p:sp>
      <p:sp>
        <p:nvSpPr>
          <p:cNvPr id="10" name="Content Placeholder 2">
            <a:extLst>
              <a:ext uri="{FF2B5EF4-FFF2-40B4-BE49-F238E27FC236}">
                <a16:creationId xmlns:a16="http://schemas.microsoft.com/office/drawing/2014/main" id="{96791299-C610-B9A3-91E9-66D4CA6E3068}"/>
              </a:ext>
            </a:extLst>
          </p:cNvPr>
          <p:cNvSpPr txBox="1">
            <a:spLocks/>
          </p:cNvSpPr>
          <p:nvPr/>
        </p:nvSpPr>
        <p:spPr>
          <a:xfrm>
            <a:off x="370019" y="4531121"/>
            <a:ext cx="11448919" cy="2153589"/>
          </a:xfrm>
          <a:prstGeom prst="rect">
            <a:avLst/>
          </a:prstGeom>
        </p:spPr>
        <p:txBody>
          <a:bodyPr vert="horz" lIns="0" tIns="45720" rIns="91440" bIns="45720" rtlCol="0">
            <a:normAutofit/>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noProof="0"/>
              <a:t>We’re </a:t>
            </a:r>
            <a:r>
              <a:rPr lang="en-AU" i="1" noProof="0"/>
              <a:t>surprisingly human</a:t>
            </a:r>
            <a:r>
              <a:rPr lang="en-AU" noProof="0"/>
              <a:t>, humble, clever, and empowering. We speak like a smart friend who knows their stuff but never talks down to you. We’re confident without being corporate, and we always keep things clear, warm, and relatable.</a:t>
            </a:r>
          </a:p>
          <a:p>
            <a:endParaRPr lang="en-AU" noProof="0"/>
          </a:p>
          <a:p>
            <a:endParaRPr lang="en-AU" sz="2400" noProof="0"/>
          </a:p>
        </p:txBody>
      </p:sp>
      <p:sp>
        <p:nvSpPr>
          <p:cNvPr id="11" name="Title 1">
            <a:extLst>
              <a:ext uri="{FF2B5EF4-FFF2-40B4-BE49-F238E27FC236}">
                <a16:creationId xmlns:a16="http://schemas.microsoft.com/office/drawing/2014/main" id="{19FCD1AE-FABF-2872-26E9-514141711C5A}"/>
              </a:ext>
            </a:extLst>
          </p:cNvPr>
          <p:cNvSpPr txBox="1">
            <a:spLocks/>
          </p:cNvSpPr>
          <p:nvPr/>
        </p:nvSpPr>
        <p:spPr>
          <a:xfrm>
            <a:off x="372967" y="3751630"/>
            <a:ext cx="11445421" cy="838901"/>
          </a:xfrm>
          <a:prstGeom prst="rect">
            <a:avLst/>
          </a:prstGeom>
        </p:spPr>
        <p:txBody>
          <a:bodyPr vert="horz" lIns="0" tIns="45720" rIns="91440" bIns="45720" rtlCol="0" anchor="t">
            <a:normAutofit/>
          </a:bodyPr>
          <a:lstStyle>
            <a:lvl1pPr marL="0" indent="0" algn="l" defTabSz="914400" rtl="0" eaLnBrk="1" latinLnBrk="0" hangingPunct="1">
              <a:lnSpc>
                <a:spcPct val="80000"/>
              </a:lnSpc>
              <a:spcBef>
                <a:spcPct val="0"/>
              </a:spcBef>
              <a:buNone/>
              <a:defRPr sz="4000" kern="1200">
                <a:solidFill>
                  <a:schemeClr val="tx1"/>
                </a:solidFill>
                <a:latin typeface="+mj-lt"/>
                <a:ea typeface="+mj-ea"/>
                <a:cs typeface="+mj-cs"/>
              </a:defRPr>
            </a:lvl1pPr>
          </a:lstStyle>
          <a:p>
            <a:r>
              <a:rPr lang="en-AU" sz="3600" b="1" noProof="0"/>
              <a:t>Our personality</a:t>
            </a:r>
          </a:p>
        </p:txBody>
      </p:sp>
    </p:spTree>
    <p:extLst>
      <p:ext uri="{BB962C8B-B14F-4D97-AF65-F5344CB8AC3E}">
        <p14:creationId xmlns:p14="http://schemas.microsoft.com/office/powerpoint/2010/main" val="1584793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624F-FD26-17ED-AB14-F75C79F70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3110F-8938-1858-1AD9-D6946B70F551}"/>
              </a:ext>
            </a:extLst>
          </p:cNvPr>
          <p:cNvSpPr>
            <a:spLocks noGrp="1"/>
          </p:cNvSpPr>
          <p:nvPr>
            <p:ph type="ctrTitle"/>
          </p:nvPr>
        </p:nvSpPr>
        <p:spPr/>
        <p:txBody>
          <a:bodyPr/>
          <a:lstStyle/>
          <a:p>
            <a:r>
              <a:rPr lang="en-AU" noProof="0"/>
              <a:t>Social Profiles</a:t>
            </a:r>
          </a:p>
        </p:txBody>
      </p:sp>
    </p:spTree>
    <p:extLst>
      <p:ext uri="{BB962C8B-B14F-4D97-AF65-F5344CB8AC3E}">
        <p14:creationId xmlns:p14="http://schemas.microsoft.com/office/powerpoint/2010/main" val="756711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BB901-A1D0-6F2B-F41C-7F6295007BED}"/>
              </a:ext>
            </a:extLst>
          </p:cNvPr>
          <p:cNvSpPr>
            <a:spLocks noGrp="1"/>
          </p:cNvSpPr>
          <p:nvPr>
            <p:ph type="title"/>
          </p:nvPr>
        </p:nvSpPr>
        <p:spPr/>
        <p:txBody>
          <a:bodyPr/>
          <a:lstStyle/>
          <a:p>
            <a:r>
              <a:rPr lang="en-AU" b="1" noProof="0"/>
              <a:t>Social Profiles</a:t>
            </a:r>
          </a:p>
        </p:txBody>
      </p:sp>
      <p:sp>
        <p:nvSpPr>
          <p:cNvPr id="3" name="Content Placeholder 2">
            <a:extLst>
              <a:ext uri="{FF2B5EF4-FFF2-40B4-BE49-F238E27FC236}">
                <a16:creationId xmlns:a16="http://schemas.microsoft.com/office/drawing/2014/main" id="{10D39FBD-2FB6-D9FD-3397-B71710E01A26}"/>
              </a:ext>
            </a:extLst>
          </p:cNvPr>
          <p:cNvSpPr>
            <a:spLocks noGrp="1"/>
          </p:cNvSpPr>
          <p:nvPr>
            <p:ph sz="quarter" idx="12"/>
          </p:nvPr>
        </p:nvSpPr>
        <p:spPr/>
        <p:txBody>
          <a:bodyPr vert="horz" lIns="0" tIns="45720" rIns="91440" bIns="45720" rtlCol="0" anchor="t">
            <a:normAutofit/>
          </a:bodyPr>
          <a:lstStyle/>
          <a:p>
            <a:r>
              <a:rPr lang="en-AU" noProof="0"/>
              <a:t>Our social media channels are one of the most visible ways people experience Federation University. Keeping our account names consistent helps our community find us quickly and makes our brand easy to recognise.</a:t>
            </a:r>
          </a:p>
          <a:p>
            <a:endParaRPr lang="en-AU" noProof="0"/>
          </a:p>
          <a:p>
            <a:r>
              <a:rPr lang="en-AU" b="1" noProof="0"/>
              <a:t>Active accounts</a:t>
            </a:r>
            <a:endParaRPr lang="en-AU" noProof="0"/>
          </a:p>
          <a:p>
            <a:pPr lvl="0"/>
            <a:r>
              <a:rPr lang="en-AU" b="1" noProof="0"/>
              <a:t>Facebook</a:t>
            </a:r>
            <a:r>
              <a:rPr lang="en-AU" noProof="0"/>
              <a:t> – Federation University Australia</a:t>
            </a:r>
          </a:p>
          <a:p>
            <a:pPr lvl="0"/>
            <a:r>
              <a:rPr lang="en-AU" b="1" noProof="0"/>
              <a:t>Instagram</a:t>
            </a:r>
            <a:r>
              <a:rPr lang="en-AU" noProof="0"/>
              <a:t> – @federationuniversity</a:t>
            </a:r>
          </a:p>
          <a:p>
            <a:pPr lvl="0"/>
            <a:r>
              <a:rPr lang="en-AU" b="1" noProof="0"/>
              <a:t>TikTok</a:t>
            </a:r>
            <a:r>
              <a:rPr lang="en-AU" noProof="0"/>
              <a:t> – @feduniaustralia</a:t>
            </a:r>
          </a:p>
          <a:p>
            <a:pPr lvl="0"/>
            <a:r>
              <a:rPr lang="en-AU" b="1" noProof="0"/>
              <a:t>LinkedIn</a:t>
            </a:r>
            <a:r>
              <a:rPr lang="en-AU" noProof="0"/>
              <a:t> – Federation University Australia</a:t>
            </a:r>
          </a:p>
          <a:p>
            <a:pPr lvl="0"/>
            <a:r>
              <a:rPr lang="en-AU" b="1" noProof="0"/>
              <a:t>YouTube</a:t>
            </a:r>
            <a:r>
              <a:rPr lang="en-AU" noProof="0"/>
              <a:t> – Federation University Australia</a:t>
            </a:r>
          </a:p>
          <a:p>
            <a:pPr lvl="0"/>
            <a:endParaRPr lang="en-AU"/>
          </a:p>
          <a:p>
            <a:r>
              <a:rPr lang="en-AU"/>
              <a:t>Stay familiar with our active accounts so you can tag correctly, share content confidently and keep our presence consistent across platforms.</a:t>
            </a:r>
            <a:endParaRPr lang="en-AU" noProof="0"/>
          </a:p>
          <a:p>
            <a:r>
              <a:rPr lang="en-AU" b="1"/>
              <a:t>Tip:</a:t>
            </a:r>
            <a:r>
              <a:rPr lang="en-AU"/>
              <a:t> Follow these accounts from your work profiles so you can keep up with content, tone, and community conversations.</a:t>
            </a:r>
          </a:p>
          <a:p>
            <a:pPr lvl="0"/>
            <a:endParaRPr lang="en-AU" noProof="0"/>
          </a:p>
          <a:p>
            <a:pPr lvl="0"/>
            <a:endParaRPr lang="en-AU" noProof="0"/>
          </a:p>
          <a:p>
            <a:endParaRPr lang="en-AU" noProof="0"/>
          </a:p>
        </p:txBody>
      </p:sp>
    </p:spTree>
    <p:extLst>
      <p:ext uri="{BB962C8B-B14F-4D97-AF65-F5344CB8AC3E}">
        <p14:creationId xmlns:p14="http://schemas.microsoft.com/office/powerpoint/2010/main" val="4254964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3D573-A52B-0E23-7E3C-A5534274F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CBEA1-A19A-51B1-7CF4-0731E4740BFB}"/>
              </a:ext>
            </a:extLst>
          </p:cNvPr>
          <p:cNvSpPr>
            <a:spLocks noGrp="1"/>
          </p:cNvSpPr>
          <p:nvPr>
            <p:ph type="ctrTitle"/>
          </p:nvPr>
        </p:nvSpPr>
        <p:spPr/>
        <p:txBody>
          <a:bodyPr/>
          <a:lstStyle/>
          <a:p>
            <a:r>
              <a:rPr lang="en-AU" noProof="0"/>
              <a:t>Audience Personas</a:t>
            </a:r>
          </a:p>
        </p:txBody>
      </p:sp>
    </p:spTree>
    <p:extLst>
      <p:ext uri="{BB962C8B-B14F-4D97-AF65-F5344CB8AC3E}">
        <p14:creationId xmlns:p14="http://schemas.microsoft.com/office/powerpoint/2010/main" val="3248909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400B5-92CC-7977-7F86-375B342457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FED0E-498C-21E7-9F4A-B83CF96C1841}"/>
              </a:ext>
            </a:extLst>
          </p:cNvPr>
          <p:cNvSpPr>
            <a:spLocks noGrp="1"/>
          </p:cNvSpPr>
          <p:nvPr>
            <p:ph type="title"/>
          </p:nvPr>
        </p:nvSpPr>
        <p:spPr/>
        <p:txBody>
          <a:bodyPr/>
          <a:lstStyle/>
          <a:p>
            <a:r>
              <a:rPr lang="en-AU" b="1" noProof="0"/>
              <a:t>Audience</a:t>
            </a:r>
            <a:r>
              <a:rPr lang="en-AU" noProof="0"/>
              <a:t> </a:t>
            </a:r>
            <a:r>
              <a:rPr lang="en-AU" b="1" noProof="0"/>
              <a:t>Personas</a:t>
            </a:r>
          </a:p>
        </p:txBody>
      </p:sp>
      <p:sp>
        <p:nvSpPr>
          <p:cNvPr id="3" name="Content Placeholder 2">
            <a:extLst>
              <a:ext uri="{FF2B5EF4-FFF2-40B4-BE49-F238E27FC236}">
                <a16:creationId xmlns:a16="http://schemas.microsoft.com/office/drawing/2014/main" id="{ECB65B80-474C-970B-A8A1-FDCDF77727EF}"/>
              </a:ext>
            </a:extLst>
          </p:cNvPr>
          <p:cNvSpPr>
            <a:spLocks noGrp="1"/>
          </p:cNvSpPr>
          <p:nvPr>
            <p:ph sz="quarter" idx="13"/>
          </p:nvPr>
        </p:nvSpPr>
        <p:spPr>
          <a:xfrm>
            <a:off x="372966" y="2489082"/>
            <a:ext cx="5503177" cy="5019158"/>
          </a:xfrm>
        </p:spPr>
        <p:txBody>
          <a:bodyPr vert="horz" lIns="0" tIns="45720" rIns="91440" bIns="45720" rtlCol="0" anchor="t">
            <a:normAutofit/>
          </a:bodyPr>
          <a:lstStyle/>
          <a:p>
            <a:r>
              <a:rPr lang="en-AU" sz="1600" b="1" noProof="0"/>
              <a:t>1. Future Students</a:t>
            </a:r>
            <a:br>
              <a:rPr lang="en-AU" sz="1600" noProof="0"/>
            </a:br>
            <a:r>
              <a:rPr lang="en-AU" sz="1600" noProof="0"/>
              <a:t>From high school leavers to career changers, these are people looking for their next step. They want to picture themselves here, on campus, in class, in the community.</a:t>
            </a:r>
          </a:p>
          <a:p>
            <a:endParaRPr lang="en-AU" sz="1600" noProof="0"/>
          </a:p>
          <a:p>
            <a:pPr lvl="0"/>
            <a:r>
              <a:rPr lang="en-AU" sz="1600" b="1" noProof="0"/>
              <a:t>They care about:</a:t>
            </a:r>
            <a:r>
              <a:rPr lang="en-AU" sz="1600" noProof="0"/>
              <a:t> career outcomes, flexible study options, student life, and real-world experience.</a:t>
            </a:r>
          </a:p>
          <a:p>
            <a:endParaRPr lang="en-AU" sz="1600" noProof="0"/>
          </a:p>
          <a:p>
            <a:pPr lvl="0"/>
            <a:r>
              <a:rPr lang="en-AU" sz="1600" b="1" noProof="0"/>
              <a:t>How they engage:</a:t>
            </a:r>
            <a:r>
              <a:rPr lang="en-AU" sz="1600" noProof="0"/>
              <a:t> Watch short videos, check out campus tours, follow current students, and jump on trends. They’re more likely to interact with authentic, first-person stories than polished marketing messages.</a:t>
            </a:r>
          </a:p>
        </p:txBody>
      </p:sp>
      <p:sp>
        <p:nvSpPr>
          <p:cNvPr id="5" name="Content Placeholder 4">
            <a:extLst>
              <a:ext uri="{FF2B5EF4-FFF2-40B4-BE49-F238E27FC236}">
                <a16:creationId xmlns:a16="http://schemas.microsoft.com/office/drawing/2014/main" id="{EC009CE9-4E38-39A3-68CD-1D633DD8C279}"/>
              </a:ext>
            </a:extLst>
          </p:cNvPr>
          <p:cNvSpPr>
            <a:spLocks noGrp="1"/>
          </p:cNvSpPr>
          <p:nvPr>
            <p:ph sz="quarter" idx="15"/>
          </p:nvPr>
        </p:nvSpPr>
        <p:spPr>
          <a:xfrm>
            <a:off x="6095999" y="2482203"/>
            <a:ext cx="5722387" cy="5019158"/>
          </a:xfrm>
        </p:spPr>
        <p:txBody>
          <a:bodyPr vert="horz" lIns="0" tIns="45720" rIns="91440" bIns="45720" rtlCol="0" anchor="t">
            <a:normAutofit/>
          </a:bodyPr>
          <a:lstStyle/>
          <a:p>
            <a:r>
              <a:rPr lang="en-AU" sz="1600" b="1" noProof="0"/>
              <a:t>2. Current Students</a:t>
            </a:r>
            <a:br>
              <a:rPr lang="en-AU" sz="1600" noProof="0"/>
            </a:br>
            <a:r>
              <a:rPr lang="en-AU" sz="1600" noProof="0"/>
              <a:t>Our on-campus and online students are living the experience right now. They’re here for the practical info, but also the sense of belonging.</a:t>
            </a:r>
          </a:p>
          <a:p>
            <a:endParaRPr lang="en-AU" sz="1600" noProof="0"/>
          </a:p>
          <a:p>
            <a:pPr lvl="0"/>
            <a:r>
              <a:rPr lang="en-AU" sz="1600" b="1" noProof="0"/>
              <a:t>They care about:</a:t>
            </a:r>
            <a:r>
              <a:rPr lang="en-AU" sz="1600" noProof="0"/>
              <a:t> support services, upcoming events, networking opportunities, and celebrating their wins.</a:t>
            </a:r>
          </a:p>
          <a:p>
            <a:endParaRPr lang="en-AU" sz="1600" noProof="0"/>
          </a:p>
          <a:p>
            <a:pPr lvl="0"/>
            <a:r>
              <a:rPr lang="en-AU" sz="1600" b="1" noProof="0"/>
              <a:t>How they engage:</a:t>
            </a:r>
            <a:r>
              <a:rPr lang="en-AU" sz="1600" noProof="0"/>
              <a:t> Share their own content, comment on posts that reflect their reality, and tag friends in anything that’s funny, useful, or inspiring.</a:t>
            </a:r>
          </a:p>
          <a:p>
            <a:endParaRPr lang="en-AU" sz="1600" noProof="0"/>
          </a:p>
        </p:txBody>
      </p:sp>
      <p:sp>
        <p:nvSpPr>
          <p:cNvPr id="6" name="TextBox 5">
            <a:extLst>
              <a:ext uri="{FF2B5EF4-FFF2-40B4-BE49-F238E27FC236}">
                <a16:creationId xmlns:a16="http://schemas.microsoft.com/office/drawing/2014/main" id="{9D3A90C4-FADF-835A-0C29-403E48AB550E}"/>
              </a:ext>
            </a:extLst>
          </p:cNvPr>
          <p:cNvSpPr txBox="1"/>
          <p:nvPr/>
        </p:nvSpPr>
        <p:spPr>
          <a:xfrm>
            <a:off x="514350" y="1109900"/>
            <a:ext cx="11116818" cy="923330"/>
          </a:xfrm>
          <a:prstGeom prst="rect">
            <a:avLst/>
          </a:prstGeom>
          <a:noFill/>
        </p:spPr>
        <p:txBody>
          <a:bodyPr wrap="square">
            <a:spAutoFit/>
          </a:bodyPr>
          <a:lstStyle/>
          <a:p>
            <a:r>
              <a:rPr lang="en-AU" noProof="0"/>
              <a:t>We’re talking to a wide range of people, each with their own priorities, habits, and ways of connecting with us. Knowing who’s on the other side of the screen helps us create content that feels relevant, engaging, and worth their time. </a:t>
            </a:r>
          </a:p>
        </p:txBody>
      </p:sp>
    </p:spTree>
    <p:extLst>
      <p:ext uri="{BB962C8B-B14F-4D97-AF65-F5344CB8AC3E}">
        <p14:creationId xmlns:p14="http://schemas.microsoft.com/office/powerpoint/2010/main" val="1010506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F62C7-32F9-D570-9123-894287E3D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D7854-7722-8392-444B-DF3B27675D14}"/>
              </a:ext>
            </a:extLst>
          </p:cNvPr>
          <p:cNvSpPr>
            <a:spLocks noGrp="1"/>
          </p:cNvSpPr>
          <p:nvPr>
            <p:ph type="title"/>
          </p:nvPr>
        </p:nvSpPr>
        <p:spPr/>
        <p:txBody>
          <a:bodyPr/>
          <a:lstStyle/>
          <a:p>
            <a:r>
              <a:rPr lang="en-AU" b="1" noProof="0"/>
              <a:t>Audience Personas</a:t>
            </a:r>
          </a:p>
        </p:txBody>
      </p:sp>
      <p:sp>
        <p:nvSpPr>
          <p:cNvPr id="3" name="Content Placeholder 2">
            <a:extLst>
              <a:ext uri="{FF2B5EF4-FFF2-40B4-BE49-F238E27FC236}">
                <a16:creationId xmlns:a16="http://schemas.microsoft.com/office/drawing/2014/main" id="{944B24AE-6F23-B6BF-969E-CF0557F50349}"/>
              </a:ext>
            </a:extLst>
          </p:cNvPr>
          <p:cNvSpPr>
            <a:spLocks noGrp="1"/>
          </p:cNvSpPr>
          <p:nvPr>
            <p:ph sz="quarter" idx="13"/>
          </p:nvPr>
        </p:nvSpPr>
        <p:spPr>
          <a:xfrm>
            <a:off x="372966" y="974361"/>
            <a:ext cx="3893911" cy="5426439"/>
          </a:xfrm>
        </p:spPr>
        <p:txBody>
          <a:bodyPr vert="horz" lIns="0" tIns="45720" rIns="91440" bIns="45720" rtlCol="0" anchor="t">
            <a:normAutofit/>
          </a:bodyPr>
          <a:lstStyle/>
          <a:p>
            <a:r>
              <a:rPr lang="en-AU" sz="1600" b="1" noProof="0"/>
              <a:t>3. Staff</a:t>
            </a:r>
            <a:br>
              <a:rPr lang="en-AU" sz="1600" noProof="0"/>
            </a:br>
            <a:r>
              <a:rPr lang="en-AU" sz="1600" noProof="0"/>
              <a:t>From academic leaders to professional staff, they’re part of what makes Fed work. They’re proud of student successes and want to see their own work represented.</a:t>
            </a:r>
          </a:p>
          <a:p>
            <a:endParaRPr lang="en-AU" sz="1600" noProof="0"/>
          </a:p>
          <a:p>
            <a:pPr lvl="0"/>
            <a:r>
              <a:rPr lang="en-AU" sz="1600" b="1" noProof="0"/>
              <a:t>They care about:</a:t>
            </a:r>
            <a:r>
              <a:rPr lang="en-AU" sz="1600" noProof="0"/>
              <a:t> research impact, teaching innovation, professional recognition, and being part of a positive workplace culture.</a:t>
            </a:r>
          </a:p>
          <a:p>
            <a:endParaRPr lang="en-AU" sz="1600" noProof="0"/>
          </a:p>
          <a:p>
            <a:pPr lvl="0"/>
            <a:r>
              <a:rPr lang="en-AU" sz="1600" b="1" noProof="0"/>
              <a:t>How they engage:</a:t>
            </a:r>
            <a:r>
              <a:rPr lang="en-AU" sz="1600" noProof="0"/>
              <a:t> Like and share posts that highlight their faculty or achievements, comment on research or industry collaborations, and keep an eye on internal opportunities.</a:t>
            </a:r>
          </a:p>
          <a:p>
            <a:endParaRPr lang="en-AU" noProof="0"/>
          </a:p>
        </p:txBody>
      </p:sp>
      <p:sp>
        <p:nvSpPr>
          <p:cNvPr id="4" name="Content Placeholder 3">
            <a:extLst>
              <a:ext uri="{FF2B5EF4-FFF2-40B4-BE49-F238E27FC236}">
                <a16:creationId xmlns:a16="http://schemas.microsoft.com/office/drawing/2014/main" id="{11649A68-F927-BB1C-C099-FAD7CB9E943C}"/>
              </a:ext>
            </a:extLst>
          </p:cNvPr>
          <p:cNvSpPr>
            <a:spLocks noGrp="1"/>
          </p:cNvSpPr>
          <p:nvPr>
            <p:ph sz="quarter" idx="14"/>
          </p:nvPr>
        </p:nvSpPr>
        <p:spPr>
          <a:xfrm>
            <a:off x="4266878" y="1247763"/>
            <a:ext cx="3893910" cy="5019158"/>
          </a:xfrm>
        </p:spPr>
        <p:txBody>
          <a:bodyPr vert="horz" lIns="0" tIns="45720" rIns="91440" bIns="45720" rtlCol="0" anchor="t">
            <a:normAutofit/>
          </a:bodyPr>
          <a:lstStyle/>
          <a:p>
            <a:r>
              <a:rPr lang="en-AU" sz="1600" b="1" noProof="0"/>
              <a:t>4. Alumni</a:t>
            </a:r>
            <a:br>
              <a:rPr lang="en-AU" sz="1600" noProof="0"/>
            </a:br>
            <a:r>
              <a:rPr lang="en-AU" sz="1600" noProof="0"/>
              <a:t>Our graduates are part of our story long after they leave campus. They’re balancing careers, further study, and life, but still have a soft spot for where they started.</a:t>
            </a:r>
          </a:p>
          <a:p>
            <a:endParaRPr lang="en-AU" sz="1600" noProof="0"/>
          </a:p>
          <a:p>
            <a:pPr lvl="0"/>
            <a:r>
              <a:rPr lang="en-AU" sz="1600" b="1" noProof="0"/>
              <a:t>They care about:</a:t>
            </a:r>
            <a:r>
              <a:rPr lang="en-AU" sz="1600" noProof="0"/>
              <a:t> career development, networking, staying connected, and celebrating Federation’s milestones.</a:t>
            </a:r>
          </a:p>
          <a:p>
            <a:endParaRPr lang="en-AU" sz="1600" noProof="0"/>
          </a:p>
          <a:p>
            <a:pPr lvl="0"/>
            <a:r>
              <a:rPr lang="en-AU" sz="1600" b="1" noProof="0"/>
              <a:t>How they engage:</a:t>
            </a:r>
            <a:r>
              <a:rPr lang="en-AU" sz="1600" noProof="0"/>
              <a:t> Respond to updates about their field, attend reunions or events, and share stories that show the value of their Fed experience.</a:t>
            </a:r>
          </a:p>
          <a:p>
            <a:endParaRPr lang="en-AU" sz="1600" noProof="0"/>
          </a:p>
        </p:txBody>
      </p:sp>
      <p:sp>
        <p:nvSpPr>
          <p:cNvPr id="5" name="Content Placeholder 4">
            <a:extLst>
              <a:ext uri="{FF2B5EF4-FFF2-40B4-BE49-F238E27FC236}">
                <a16:creationId xmlns:a16="http://schemas.microsoft.com/office/drawing/2014/main" id="{8FDE1C22-1C6B-BFF4-266E-E87CF6047157}"/>
              </a:ext>
            </a:extLst>
          </p:cNvPr>
          <p:cNvSpPr>
            <a:spLocks noGrp="1"/>
          </p:cNvSpPr>
          <p:nvPr>
            <p:ph sz="quarter" idx="15"/>
          </p:nvPr>
        </p:nvSpPr>
        <p:spPr>
          <a:xfrm>
            <a:off x="8160788" y="1247763"/>
            <a:ext cx="3893909" cy="5019158"/>
          </a:xfrm>
        </p:spPr>
        <p:txBody>
          <a:bodyPr vert="horz" lIns="0" tIns="45720" rIns="91440" bIns="45720" rtlCol="0" anchor="t">
            <a:normAutofit/>
          </a:bodyPr>
          <a:lstStyle/>
          <a:p>
            <a:r>
              <a:rPr lang="en-AU" sz="1600" b="1" noProof="0"/>
              <a:t>5. Local Community &amp; Partners</a:t>
            </a:r>
            <a:br>
              <a:rPr lang="en-AU" sz="1600" noProof="0"/>
            </a:br>
            <a:r>
              <a:rPr lang="en-AU" sz="1600" noProof="0"/>
              <a:t>From industry partners to neighbours near our campuses, this group sees Federation as part of the local fabric.</a:t>
            </a:r>
          </a:p>
          <a:p>
            <a:endParaRPr lang="en-AU" sz="1600" noProof="0"/>
          </a:p>
          <a:p>
            <a:pPr lvl="0"/>
            <a:r>
              <a:rPr lang="en-AU" sz="1600" b="1" noProof="0"/>
              <a:t>They care about:</a:t>
            </a:r>
            <a:r>
              <a:rPr lang="en-AU" sz="1600" noProof="0"/>
              <a:t> economic and social contributions, community events, partnerships, and opportunities for collaboration.</a:t>
            </a:r>
          </a:p>
          <a:p>
            <a:endParaRPr lang="en-AU" sz="1600" noProof="0"/>
          </a:p>
          <a:p>
            <a:pPr lvl="0"/>
            <a:r>
              <a:rPr lang="en-AU" sz="1600" b="1" noProof="0"/>
              <a:t>How they engage:</a:t>
            </a:r>
            <a:r>
              <a:rPr lang="en-AU" sz="1600" noProof="0"/>
              <a:t> Read stories that connect Federation to local success, attend public events, and share posts that benefit their networks.</a:t>
            </a:r>
          </a:p>
          <a:p>
            <a:endParaRPr lang="en-AU" sz="1600" noProof="0"/>
          </a:p>
        </p:txBody>
      </p:sp>
    </p:spTree>
    <p:extLst>
      <p:ext uri="{BB962C8B-B14F-4D97-AF65-F5344CB8AC3E}">
        <p14:creationId xmlns:p14="http://schemas.microsoft.com/office/powerpoint/2010/main" val="2000935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109A0-CCD8-AF35-64F1-CCEE965C8116}"/>
              </a:ext>
            </a:extLst>
          </p:cNvPr>
          <p:cNvSpPr>
            <a:spLocks noGrp="1"/>
          </p:cNvSpPr>
          <p:nvPr>
            <p:ph type="title"/>
          </p:nvPr>
        </p:nvSpPr>
        <p:spPr/>
        <p:txBody>
          <a:bodyPr/>
          <a:lstStyle/>
          <a:p>
            <a:r>
              <a:rPr lang="en-AU" b="1" noProof="0"/>
              <a:t>Our Voice</a:t>
            </a:r>
          </a:p>
        </p:txBody>
      </p:sp>
      <p:sp>
        <p:nvSpPr>
          <p:cNvPr id="4" name="Content Placeholder 3">
            <a:extLst>
              <a:ext uri="{FF2B5EF4-FFF2-40B4-BE49-F238E27FC236}">
                <a16:creationId xmlns:a16="http://schemas.microsoft.com/office/drawing/2014/main" id="{134963AF-03A7-2282-C134-7BBA0D5D8E05}"/>
              </a:ext>
            </a:extLst>
          </p:cNvPr>
          <p:cNvSpPr>
            <a:spLocks noGrp="1"/>
          </p:cNvSpPr>
          <p:nvPr>
            <p:ph sz="quarter" idx="14"/>
          </p:nvPr>
        </p:nvSpPr>
        <p:spPr>
          <a:xfrm>
            <a:off x="372966" y="1409357"/>
            <a:ext cx="11075387" cy="2233535"/>
          </a:xfrm>
        </p:spPr>
        <p:txBody>
          <a:bodyPr>
            <a:normAutofit/>
          </a:bodyPr>
          <a:lstStyle/>
          <a:p>
            <a:r>
              <a:rPr lang="en-AU" sz="1800" noProof="0"/>
              <a:t>Federation’s voice is </a:t>
            </a:r>
            <a:r>
              <a:rPr lang="en-AU" sz="1800" b="1" noProof="0"/>
              <a:t>surprisingly human</a:t>
            </a:r>
            <a:r>
              <a:rPr lang="en-AU" sz="1800" noProof="0"/>
              <a:t>, humble, clever, and empowering. We speak like a smart friend who knows their stuff but never talks down. We’re warm and relatable, using plain, accessible language and adding small human touches that help people feel like we’re in it with them.</a:t>
            </a:r>
          </a:p>
        </p:txBody>
      </p:sp>
      <p:sp>
        <p:nvSpPr>
          <p:cNvPr id="5" name="Rounded Rectangle 4">
            <a:extLst>
              <a:ext uri="{FF2B5EF4-FFF2-40B4-BE49-F238E27FC236}">
                <a16:creationId xmlns:a16="http://schemas.microsoft.com/office/drawing/2014/main" id="{33D0854A-CB76-F445-5E9D-837335DAFAC4}"/>
              </a:ext>
            </a:extLst>
          </p:cNvPr>
          <p:cNvSpPr/>
          <p:nvPr/>
        </p:nvSpPr>
        <p:spPr>
          <a:xfrm>
            <a:off x="564420" y="3296049"/>
            <a:ext cx="5223732" cy="2600319"/>
          </a:xfrm>
          <a:prstGeom prst="roundRect">
            <a:avLst>
              <a:gd name="adj" fmla="val 16034"/>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6" name="Text Placeholder 1">
            <a:extLst>
              <a:ext uri="{FF2B5EF4-FFF2-40B4-BE49-F238E27FC236}">
                <a16:creationId xmlns:a16="http://schemas.microsoft.com/office/drawing/2014/main" id="{8CA82342-3FB1-8F2A-4A79-CAF12C870C24}"/>
              </a:ext>
            </a:extLst>
          </p:cNvPr>
          <p:cNvSpPr txBox="1">
            <a:spLocks/>
          </p:cNvSpPr>
          <p:nvPr/>
        </p:nvSpPr>
        <p:spPr>
          <a:xfrm>
            <a:off x="757917" y="3764187"/>
            <a:ext cx="5152742" cy="2743199"/>
          </a:xfrm>
          <a:prstGeom prst="rect">
            <a:avLst/>
          </a:prstGeom>
        </p:spPr>
        <p:txBody>
          <a:bodyPr vert="horz" wrap="square" lIns="0" tIns="45720" rIns="91440" bIns="45720" rtlCol="0">
            <a:noAutofit/>
          </a:bodyPr>
          <a:lstStyle>
            <a:lvl1pPr marL="0" indent="0" algn="l" defTabSz="914400" rtl="0" eaLnBrk="1" latinLnBrk="0" hangingPunct="1">
              <a:lnSpc>
                <a:spcPct val="100000"/>
              </a:lnSpc>
              <a:spcBef>
                <a:spcPts val="1000"/>
              </a:spcBef>
              <a:buClr>
                <a:srgbClr val="0602FF"/>
              </a:buClr>
              <a:buFontTx/>
              <a:buNone/>
              <a:defRPr lang="en-US" sz="2400" kern="1200" dirty="0">
                <a:solidFill>
                  <a:srgbClr val="041243"/>
                </a:solidFill>
                <a:latin typeface="+mn-lt"/>
                <a:ea typeface="+mn-ea"/>
                <a:cs typeface="+mn-cs"/>
              </a:defRPr>
            </a:lvl1pPr>
            <a:lvl2pPr marL="446088" indent="-228600" algn="l" defTabSz="914400" rtl="0" eaLnBrk="1" latinLnBrk="0" hangingPunct="1">
              <a:lnSpc>
                <a:spcPct val="100000"/>
              </a:lnSpc>
              <a:spcBef>
                <a:spcPts val="500"/>
              </a:spcBef>
              <a:buClr>
                <a:srgbClr val="0602FF"/>
              </a:buClr>
              <a:buFont typeface="Arial" panose="020B0604020202020204" pitchFamily="34" charset="0"/>
              <a:buChar char="•"/>
              <a:defRPr sz="2200" kern="1200">
                <a:solidFill>
                  <a:schemeClr val="tx1"/>
                </a:solidFill>
                <a:latin typeface="+mn-lt"/>
                <a:ea typeface="+mn-ea"/>
                <a:cs typeface="+mn-cs"/>
              </a:defRPr>
            </a:lvl2pPr>
            <a:lvl3pPr marL="625475" indent="-179388" algn="l" defTabSz="914400" rtl="0" eaLnBrk="1" latinLnBrk="0" hangingPunct="1">
              <a:lnSpc>
                <a:spcPct val="100000"/>
              </a:lnSpc>
              <a:spcBef>
                <a:spcPts val="500"/>
              </a:spcBef>
              <a:buClr>
                <a:srgbClr val="0602FF"/>
              </a:buClr>
              <a:buFont typeface="Arial" panose="020B0604020202020204" pitchFamily="34" charset="0"/>
              <a:buChar char="•"/>
              <a:defRPr sz="2000" kern="1200">
                <a:solidFill>
                  <a:schemeClr val="tx1"/>
                </a:solidFill>
                <a:latin typeface="+mn-lt"/>
                <a:ea typeface="+mn-ea"/>
                <a:cs typeface="+mn-cs"/>
              </a:defRPr>
            </a:lvl3pPr>
            <a:lvl4pPr marL="804863" indent="-179388" algn="l" defTabSz="914400" rtl="0" eaLnBrk="1" latinLnBrk="0" hangingPunct="1">
              <a:lnSpc>
                <a:spcPct val="100000"/>
              </a:lnSpc>
              <a:spcBef>
                <a:spcPts val="500"/>
              </a:spcBef>
              <a:buClr>
                <a:srgbClr val="0602FF"/>
              </a:buClr>
              <a:buFont typeface="Arial" panose="020B0604020202020204" pitchFamily="34" charset="0"/>
              <a:buChar char="•"/>
              <a:defRPr sz="1800" kern="1200">
                <a:solidFill>
                  <a:schemeClr val="tx1"/>
                </a:solidFill>
                <a:latin typeface="+mn-lt"/>
                <a:ea typeface="+mn-ea"/>
                <a:cs typeface="+mn-cs"/>
              </a:defRPr>
            </a:lvl4pPr>
            <a:lvl5pPr marL="1090613" indent="-285750" algn="l" defTabSz="914400" rtl="0" eaLnBrk="1" latinLnBrk="0" hangingPunct="1">
              <a:lnSpc>
                <a:spcPct val="100000"/>
              </a:lnSpc>
              <a:spcBef>
                <a:spcPts val="500"/>
              </a:spcBef>
              <a:buClr>
                <a:srgbClr val="0602FF"/>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noProof="0"/>
              <a:t>Core personality traits</a:t>
            </a:r>
            <a:endParaRPr lang="en-AU" sz="1800" noProof="0"/>
          </a:p>
          <a:p>
            <a:pPr lvl="0"/>
            <a:r>
              <a:rPr lang="en-AU" sz="1800" b="1" noProof="0"/>
              <a:t>Humble</a:t>
            </a:r>
            <a:r>
              <a:rPr lang="en-AU" sz="1800" noProof="0"/>
              <a:t> – confident without being boastful</a:t>
            </a:r>
          </a:p>
          <a:p>
            <a:pPr lvl="0"/>
            <a:r>
              <a:rPr lang="en-AU" sz="1800" b="1" noProof="0"/>
              <a:t>Clever</a:t>
            </a:r>
            <a:r>
              <a:rPr lang="en-AU" sz="1800" noProof="0"/>
              <a:t> – insightful but easy to understand</a:t>
            </a:r>
          </a:p>
          <a:p>
            <a:pPr lvl="0"/>
            <a:r>
              <a:rPr lang="en-AU" sz="1800" b="1" noProof="0"/>
              <a:t>Empowering</a:t>
            </a:r>
            <a:r>
              <a:rPr lang="en-AU" sz="1800" noProof="0"/>
              <a:t> – helping people believe in themselves</a:t>
            </a:r>
          </a:p>
          <a:p>
            <a:pPr>
              <a:lnSpc>
                <a:spcPct val="90000"/>
              </a:lnSpc>
            </a:pPr>
            <a:endParaRPr lang="en-AU" sz="1800" noProof="0">
              <a:solidFill>
                <a:schemeClr val="tx1"/>
              </a:solidFill>
              <a:latin typeface="Sora Light" pitchFamily="2" charset="0"/>
              <a:cs typeface="Sora Light" pitchFamily="2" charset="0"/>
            </a:endParaRPr>
          </a:p>
        </p:txBody>
      </p:sp>
      <p:sp>
        <p:nvSpPr>
          <p:cNvPr id="11" name="Content Placeholder 2">
            <a:extLst>
              <a:ext uri="{FF2B5EF4-FFF2-40B4-BE49-F238E27FC236}">
                <a16:creationId xmlns:a16="http://schemas.microsoft.com/office/drawing/2014/main" id="{973EC1C3-B2BE-416A-6D99-87D8B01AFE38}"/>
              </a:ext>
            </a:extLst>
          </p:cNvPr>
          <p:cNvSpPr>
            <a:spLocks noGrp="1"/>
          </p:cNvSpPr>
          <p:nvPr>
            <p:ph sz="quarter" idx="13"/>
          </p:nvPr>
        </p:nvSpPr>
        <p:spPr>
          <a:xfrm>
            <a:off x="6198679" y="3162918"/>
            <a:ext cx="5594446" cy="2886133"/>
          </a:xfrm>
        </p:spPr>
        <p:txBody>
          <a:bodyPr>
            <a:normAutofit/>
          </a:bodyPr>
          <a:lstStyle/>
          <a:p>
            <a:r>
              <a:rPr lang="en-AU" sz="1800" b="1" noProof="0"/>
              <a:t>We:</a:t>
            </a:r>
          </a:p>
          <a:p>
            <a:pPr lvl="0"/>
            <a:r>
              <a:rPr lang="en-AU" sz="1800" noProof="0"/>
              <a:t>Avoid big claims, jargon, and shouty headlines</a:t>
            </a:r>
          </a:p>
          <a:p>
            <a:pPr lvl="0"/>
            <a:r>
              <a:rPr lang="en-AU" sz="1800" noProof="0"/>
              <a:t>Keep things conversational and grounded</a:t>
            </a:r>
          </a:p>
          <a:p>
            <a:pPr lvl="0"/>
            <a:r>
              <a:rPr lang="en-AU" sz="1800" noProof="0"/>
              <a:t>Challenge the usual higher ed formality when it gets in the way of connection</a:t>
            </a:r>
          </a:p>
          <a:p>
            <a:pPr lvl="0"/>
            <a:r>
              <a:rPr lang="en-AU" sz="1800" noProof="0"/>
              <a:t>Stay positive, supportive, and real</a:t>
            </a:r>
          </a:p>
          <a:p>
            <a:pPr lvl="0"/>
            <a:r>
              <a:rPr lang="en-AU" sz="1800" noProof="0"/>
              <a:t>Flex our tone to fit the moment and audience</a:t>
            </a:r>
          </a:p>
        </p:txBody>
      </p:sp>
    </p:spTree>
    <p:extLst>
      <p:ext uri="{BB962C8B-B14F-4D97-AF65-F5344CB8AC3E}">
        <p14:creationId xmlns:p14="http://schemas.microsoft.com/office/powerpoint/2010/main" val="3966456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24075-5D24-7AF9-3276-5A63461CCE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B3D4F-7170-D349-02BB-F5527351C53C}"/>
              </a:ext>
            </a:extLst>
          </p:cNvPr>
          <p:cNvSpPr>
            <a:spLocks noGrp="1"/>
          </p:cNvSpPr>
          <p:nvPr>
            <p:ph type="ctrTitle"/>
          </p:nvPr>
        </p:nvSpPr>
        <p:spPr/>
        <p:txBody>
          <a:bodyPr/>
          <a:lstStyle/>
          <a:p>
            <a:r>
              <a:rPr lang="en-AU" noProof="0"/>
              <a:t>Visual &amp; Multimedia Standards</a:t>
            </a:r>
          </a:p>
        </p:txBody>
      </p:sp>
    </p:spTree>
    <p:extLst>
      <p:ext uri="{BB962C8B-B14F-4D97-AF65-F5344CB8AC3E}">
        <p14:creationId xmlns:p14="http://schemas.microsoft.com/office/powerpoint/2010/main" val="3083487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B64A4-A426-1303-413C-AEB99E08C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110768-C62E-AE89-6F0C-69FCBE52D9CF}"/>
              </a:ext>
            </a:extLst>
          </p:cNvPr>
          <p:cNvSpPr>
            <a:spLocks noGrp="1"/>
          </p:cNvSpPr>
          <p:nvPr>
            <p:ph type="title"/>
          </p:nvPr>
        </p:nvSpPr>
        <p:spPr/>
        <p:txBody>
          <a:bodyPr/>
          <a:lstStyle/>
          <a:p>
            <a:r>
              <a:rPr lang="en-AU" b="1" noProof="0"/>
              <a:t>Content Specifics - Video</a:t>
            </a:r>
          </a:p>
        </p:txBody>
      </p:sp>
      <p:graphicFrame>
        <p:nvGraphicFramePr>
          <p:cNvPr id="6" name="Content Placeholder 5">
            <a:extLst>
              <a:ext uri="{FF2B5EF4-FFF2-40B4-BE49-F238E27FC236}">
                <a16:creationId xmlns:a16="http://schemas.microsoft.com/office/drawing/2014/main" id="{C4C55BFE-3B38-83B4-5661-DA07D371A947}"/>
              </a:ext>
            </a:extLst>
          </p:cNvPr>
          <p:cNvGraphicFramePr>
            <a:graphicFrameLocks noGrp="1"/>
          </p:cNvGraphicFramePr>
          <p:nvPr>
            <p:ph sz="quarter" idx="13"/>
            <p:extLst>
              <p:ext uri="{D42A27DB-BD31-4B8C-83A1-F6EECF244321}">
                <p14:modId xmlns:p14="http://schemas.microsoft.com/office/powerpoint/2010/main" val="670575038"/>
              </p:ext>
            </p:extLst>
          </p:nvPr>
        </p:nvGraphicFramePr>
        <p:xfrm>
          <a:off x="377306" y="947865"/>
          <a:ext cx="11441082" cy="4932000"/>
        </p:xfrm>
        <a:graphic>
          <a:graphicData uri="http://schemas.openxmlformats.org/drawingml/2006/table">
            <a:tbl>
              <a:tblPr firstRow="1" bandRow="1">
                <a:tableStyleId>{00A15C55-8517-42AA-B614-E9B94910E393}</a:tableStyleId>
              </a:tblPr>
              <a:tblGrid>
                <a:gridCol w="1233739">
                  <a:extLst>
                    <a:ext uri="{9D8B030D-6E8A-4147-A177-3AD203B41FA5}">
                      <a16:colId xmlns:a16="http://schemas.microsoft.com/office/drawing/2014/main" val="1832225870"/>
                    </a:ext>
                  </a:extLst>
                </a:gridCol>
                <a:gridCol w="4519774">
                  <a:extLst>
                    <a:ext uri="{9D8B030D-6E8A-4147-A177-3AD203B41FA5}">
                      <a16:colId xmlns:a16="http://schemas.microsoft.com/office/drawing/2014/main" val="4205359989"/>
                    </a:ext>
                  </a:extLst>
                </a:gridCol>
                <a:gridCol w="2825496">
                  <a:extLst>
                    <a:ext uri="{9D8B030D-6E8A-4147-A177-3AD203B41FA5}">
                      <a16:colId xmlns:a16="http://schemas.microsoft.com/office/drawing/2014/main" val="12412563"/>
                    </a:ext>
                  </a:extLst>
                </a:gridCol>
                <a:gridCol w="2862073">
                  <a:extLst>
                    <a:ext uri="{9D8B030D-6E8A-4147-A177-3AD203B41FA5}">
                      <a16:colId xmlns:a16="http://schemas.microsoft.com/office/drawing/2014/main" val="759724215"/>
                    </a:ext>
                  </a:extLst>
                </a:gridCol>
              </a:tblGrid>
              <a:tr h="360000">
                <a:tc>
                  <a:txBody>
                    <a:bodyPr/>
                    <a:lstStyle/>
                    <a:p>
                      <a:r>
                        <a:rPr lang="en-AU" sz="1600" noProof="0"/>
                        <a:t>Content</a:t>
                      </a:r>
                    </a:p>
                  </a:txBody>
                  <a:tcPr>
                    <a:lnB w="12700" cap="flat" cmpd="sng" algn="ctr">
                      <a:solidFill>
                        <a:schemeClr val="tx1"/>
                      </a:solidFill>
                      <a:prstDash val="solid"/>
                      <a:round/>
                      <a:headEnd type="none" w="med" len="med"/>
                      <a:tailEnd type="none" w="med" len="med"/>
                    </a:lnB>
                  </a:tcPr>
                </a:tc>
                <a:tc>
                  <a:txBody>
                    <a:bodyPr/>
                    <a:lstStyle/>
                    <a:p>
                      <a:r>
                        <a:rPr lang="en-AU" sz="1600" noProof="0"/>
                        <a:t>Recording checklist</a:t>
                      </a:r>
                    </a:p>
                  </a:txBody>
                  <a:tcPr>
                    <a:lnB w="12700" cap="flat" cmpd="sng" algn="ctr">
                      <a:solidFill>
                        <a:schemeClr val="tx1"/>
                      </a:solidFill>
                      <a:prstDash val="solid"/>
                      <a:round/>
                      <a:headEnd type="none" w="med" len="med"/>
                      <a:tailEnd type="none" w="med" len="med"/>
                    </a:lnB>
                  </a:tcPr>
                </a:tc>
                <a:tc>
                  <a:txBody>
                    <a:bodyPr/>
                    <a:lstStyle/>
                    <a:p>
                      <a:r>
                        <a:rPr lang="en-AU" sz="1600" noProof="0"/>
                        <a:t>Specs</a:t>
                      </a:r>
                    </a:p>
                  </a:txBody>
                  <a:tcPr>
                    <a:lnB w="12700" cap="flat" cmpd="sng" algn="ctr">
                      <a:solidFill>
                        <a:schemeClr val="tx1"/>
                      </a:solidFill>
                      <a:prstDash val="solid"/>
                      <a:round/>
                      <a:headEnd type="none" w="med" len="med"/>
                      <a:tailEnd type="none" w="med" len="med"/>
                    </a:lnB>
                  </a:tcPr>
                </a:tc>
                <a:tc>
                  <a:txBody>
                    <a:bodyPr/>
                    <a:lstStyle/>
                    <a:p>
                      <a:r>
                        <a:rPr lang="en-AU" sz="1600" noProof="0"/>
                        <a:t>Editing</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260988"/>
                  </a:ext>
                </a:extLst>
              </a:tr>
              <a:tr h="549059">
                <a:tc>
                  <a:txBody>
                    <a:bodyPr/>
                    <a:lstStyle/>
                    <a:p>
                      <a:r>
                        <a:rPr lang="en-AU" sz="1600" noProof="0"/>
                        <a:t>Interviews - fun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q"/>
                      </a:pPr>
                      <a:r>
                        <a:rPr lang="en-AU" sz="1200" noProof="0"/>
                        <a:t>Mics (and sound check)</a:t>
                      </a:r>
                    </a:p>
                    <a:p>
                      <a:pPr marL="285750" indent="-285750">
                        <a:buFont typeface="Wingdings" panose="05000000000000000000" pitchFamily="2" charset="2"/>
                        <a:buChar char="q"/>
                      </a:pPr>
                      <a:r>
                        <a:rPr lang="en-AU" sz="1200" noProof="0"/>
                        <a:t>Framing (standing close, EITHER both interviewer and interviewee in frame, next to each other from at least chest up, OR just the interviewee centred in frame)</a:t>
                      </a:r>
                    </a:p>
                    <a:p>
                      <a:pPr marL="285750" indent="-285750">
                        <a:buFont typeface="Wingdings" panose="05000000000000000000" pitchFamily="2" charset="2"/>
                        <a:buChar char="q"/>
                      </a:pPr>
                      <a:r>
                        <a:rPr lang="en-AU" sz="1200" noProof="0"/>
                        <a:t>Introduction “We’re asking students ---”</a:t>
                      </a:r>
                    </a:p>
                    <a:p>
                      <a:pPr marL="285750" indent="-285750">
                        <a:buFont typeface="Wingdings" panose="05000000000000000000" pitchFamily="2" charset="2"/>
                        <a:buChar char="q"/>
                      </a:pPr>
                      <a:r>
                        <a:rPr lang="en-AU" sz="1200" noProof="0"/>
                        <a:t>On-screen eye contact and friendliness</a:t>
                      </a:r>
                    </a:p>
                    <a:p>
                      <a:pPr marL="285750" indent="-285750">
                        <a:buFont typeface="Wingdings" panose="05000000000000000000" pitchFamily="2" charset="2"/>
                        <a:buChar char="q"/>
                      </a:pPr>
                      <a:r>
                        <a:rPr lang="en-AU" sz="1200" noProof="0"/>
                        <a:t>Record on phone camera (not in-app)</a:t>
                      </a:r>
                    </a:p>
                    <a:p>
                      <a:pPr marL="285750" indent="-285750">
                        <a:buFont typeface="Wingdings" panose="05000000000000000000" pitchFamily="2" charset="2"/>
                        <a:buChar char="q"/>
                      </a:pPr>
                      <a:r>
                        <a:rPr lang="en-AU" sz="1200" noProof="0"/>
                        <a:t>Consistent questions</a:t>
                      </a:r>
                    </a:p>
                    <a:p>
                      <a:pPr marL="285750" indent="-285750">
                        <a:buFont typeface="Wingdings" panose="05000000000000000000" pitchFamily="2" charset="2"/>
                        <a:buChar char="q"/>
                      </a:pPr>
                      <a:r>
                        <a:rPr lang="en-AU" sz="1200" noProof="0"/>
                        <a:t>Background &amp; lighting</a:t>
                      </a:r>
                    </a:p>
                    <a:p>
                      <a:pPr marL="0" indent="0">
                        <a:buFont typeface="Wingdings" panose="05000000000000000000" pitchFamily="2" charset="2"/>
                        <a:buNone/>
                      </a:pPr>
                      <a:endParaRPr lang="en-AU" sz="16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t>Duration: &lt; 90sec</a:t>
                      </a:r>
                    </a:p>
                    <a:p>
                      <a:r>
                        <a:rPr lang="en-AU" sz="1200" noProof="0"/>
                        <a:t>Aspect ratio: 9:16</a:t>
                      </a:r>
                    </a:p>
                    <a:p>
                      <a:endParaRPr lang="en-AU" sz="16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41243"/>
                          </a:solidFill>
                          <a:effectLst/>
                          <a:uLnTx/>
                          <a:uFillTx/>
                          <a:latin typeface="+mn-lt"/>
                          <a:ea typeface="+mn-ea"/>
                          <a:cs typeface="+mn-cs"/>
                        </a:rPr>
                        <a:t>Editing – basics*: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Add text for the question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Add sound effects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Add music in </a:t>
                      </a:r>
                      <a:r>
                        <a:rPr kumimoji="0" lang="en-AU" sz="1200" b="0" i="0" u="none" strike="noStrike" kern="1200" cap="none" spc="0" normalizeH="0" baseline="0" noProof="0" err="1">
                          <a:ln>
                            <a:noFill/>
                          </a:ln>
                          <a:solidFill>
                            <a:srgbClr val="041243"/>
                          </a:solidFill>
                          <a:effectLst/>
                          <a:uLnTx/>
                          <a:uFillTx/>
                          <a:latin typeface="+mn-lt"/>
                          <a:ea typeface="+mn-ea"/>
                          <a:cs typeface="+mn-cs"/>
                        </a:rPr>
                        <a:t>capcut</a:t>
                      </a:r>
                      <a:r>
                        <a:rPr kumimoji="0" lang="en-AU" sz="1200" b="0" i="0" u="none" strike="noStrike" kern="1200" cap="none" spc="0" normalizeH="0" baseline="0" noProof="0">
                          <a:ln>
                            <a:noFill/>
                          </a:ln>
                          <a:solidFill>
                            <a:srgbClr val="041243"/>
                          </a:solidFill>
                          <a:effectLst/>
                          <a:uLnTx/>
                          <a:uFillTx/>
                          <a:latin typeface="+mn-lt"/>
                          <a:ea typeface="+mn-ea"/>
                          <a:cs typeface="+mn-cs"/>
                        </a:rPr>
                        <a:t> or in-app when posting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Add small zoom-ins for emphasis (line up eyes for natural effect)</a:t>
                      </a:r>
                    </a:p>
                    <a:p>
                      <a:pPr marL="285750" indent="-285750">
                        <a:buFont typeface="Arial" panose="020B0604020202020204" pitchFamily="34" charset="0"/>
                        <a:buChar char="•"/>
                      </a:pPr>
                      <a:endParaRPr lang="en-AU" sz="12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2622111"/>
                  </a:ext>
                </a:extLst>
              </a:tr>
              <a:tr h="549059">
                <a:tc>
                  <a:txBody>
                    <a:bodyPr/>
                    <a:lstStyle/>
                    <a:p>
                      <a:r>
                        <a:rPr lang="en-AU" sz="1600" noProof="0"/>
                        <a:t>Interviews - serious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Mics (and sound check)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Framing (Interviewee in frame from at least chest up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Record on phone camera (not in-app)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Background &amp; lighting</a:t>
                      </a:r>
                    </a:p>
                    <a:p>
                      <a:pPr marL="0" indent="0">
                        <a:buFont typeface="Wingdings" panose="05000000000000000000" pitchFamily="2" charset="2"/>
                        <a:buNone/>
                      </a:pPr>
                      <a:endParaRPr lang="en-AU" sz="16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Duration: 90sec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Aspect ratio: 9:16 unless landscape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41243"/>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Basic* but no sound effects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Add captions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200" b="0" i="0" u="none" strike="noStrike" kern="1200" cap="none" spc="0" normalizeH="0" baseline="0" noProof="0">
                        <a:ln>
                          <a:noFill/>
                        </a:ln>
                        <a:solidFill>
                          <a:srgbClr val="041243"/>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9842442"/>
                  </a:ext>
                </a:extLst>
              </a:tr>
              <a:tr h="549059">
                <a:tc>
                  <a:txBody>
                    <a:bodyPr/>
                    <a:lstStyle/>
                    <a:p>
                      <a:r>
                        <a:rPr lang="en-AU" sz="1600" noProof="0"/>
                        <a:t>Fun / trend content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q"/>
                      </a:pPr>
                      <a:r>
                        <a:rPr lang="en-AU" sz="1200" noProof="0"/>
                        <a:t>Framing, background &amp; lighting</a:t>
                      </a:r>
                    </a:p>
                    <a:p>
                      <a:pPr marL="285750" indent="-285750">
                        <a:buFont typeface="Wingdings" panose="05000000000000000000" pitchFamily="2" charset="2"/>
                        <a:buChar char="q"/>
                      </a:pPr>
                      <a:r>
                        <a:rPr lang="en-AU" sz="1200" noProof="0"/>
                        <a:t>Record in-app for audio</a:t>
                      </a:r>
                    </a:p>
                    <a:p>
                      <a:pPr marL="285750" indent="-285750">
                        <a:buFont typeface="Wingdings" panose="05000000000000000000" pitchFamily="2" charset="2"/>
                        <a:buChar char="q"/>
                      </a:pPr>
                      <a:r>
                        <a:rPr lang="en-AU" sz="1200" noProof="0"/>
                        <a:t>Record on phone camera for edited content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t>Duration: &lt; 30sec</a:t>
                      </a:r>
                    </a:p>
                    <a:p>
                      <a:r>
                        <a:rPr lang="en-AU" sz="1200" noProof="0"/>
                        <a:t>Aspect ratio: 9:16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AU" sz="1200" noProof="0"/>
                        <a:t>Just film in app</a:t>
                      </a:r>
                    </a:p>
                    <a:p>
                      <a:pPr marL="171450" indent="-171450">
                        <a:buFont typeface="Arial" panose="020B0604020202020204" pitchFamily="34" charset="0"/>
                        <a:buChar char="•"/>
                      </a:pPr>
                      <a:r>
                        <a:rPr lang="en-AU" sz="1200" noProof="0"/>
                        <a:t>If any edits needed then use </a:t>
                      </a:r>
                      <a:r>
                        <a:rPr lang="en-AU" sz="1200" noProof="0" err="1"/>
                        <a:t>capcut</a:t>
                      </a:r>
                      <a:endParaRPr lang="en-AU" sz="12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986640"/>
                  </a:ext>
                </a:extLst>
              </a:tr>
              <a:tr h="549059">
                <a:tc>
                  <a:txBody>
                    <a:bodyPr/>
                    <a:lstStyle/>
                    <a:p>
                      <a:r>
                        <a:rPr lang="en-AU" sz="1600" noProof="0"/>
                        <a:t>Skits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q"/>
                      </a:pPr>
                      <a:r>
                        <a:rPr lang="en-AU" sz="1200" noProof="0"/>
                        <a:t>Record on phone camera</a:t>
                      </a:r>
                    </a:p>
                    <a:p>
                      <a:pPr marL="285750" indent="-285750">
                        <a:buFont typeface="Wingdings" panose="05000000000000000000" pitchFamily="2" charset="2"/>
                        <a:buChar char="q"/>
                      </a:pPr>
                      <a:r>
                        <a:rPr lang="en-AU" sz="1200" noProof="0"/>
                        <a:t>Framing, background &amp; lighting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600" noProof="0"/>
                        <a:t>Specs:</a:t>
                      </a:r>
                    </a:p>
                    <a:p>
                      <a:r>
                        <a:rPr lang="en-AU" sz="1200" noProof="0"/>
                        <a:t>Duration: &lt; 60sec</a:t>
                      </a:r>
                    </a:p>
                    <a:p>
                      <a:r>
                        <a:rPr lang="en-AU" sz="1200" noProof="0"/>
                        <a:t>Aspect ratio: 9:16</a:t>
                      </a:r>
                    </a:p>
                    <a:p>
                      <a:endParaRPr lang="en-AU" sz="12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basics*</a:t>
                      </a:r>
                    </a:p>
                    <a:p>
                      <a:endParaRPr lang="en-AU" sz="12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1034988"/>
                  </a:ext>
                </a:extLst>
              </a:tr>
            </a:tbl>
          </a:graphicData>
        </a:graphic>
      </p:graphicFrame>
    </p:spTree>
    <p:extLst>
      <p:ext uri="{BB962C8B-B14F-4D97-AF65-F5344CB8AC3E}">
        <p14:creationId xmlns:p14="http://schemas.microsoft.com/office/powerpoint/2010/main" val="2096617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3251A-9EAA-AABB-7EBC-912F06681A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3C4BF-0AAB-4099-AB6E-1A952F9279B8}"/>
              </a:ext>
            </a:extLst>
          </p:cNvPr>
          <p:cNvSpPr>
            <a:spLocks noGrp="1"/>
          </p:cNvSpPr>
          <p:nvPr>
            <p:ph type="title"/>
          </p:nvPr>
        </p:nvSpPr>
        <p:spPr/>
        <p:txBody>
          <a:bodyPr/>
          <a:lstStyle/>
          <a:p>
            <a:r>
              <a:rPr lang="en-AU" b="1" noProof="0"/>
              <a:t>Content Specifics - Video</a:t>
            </a:r>
          </a:p>
        </p:txBody>
      </p:sp>
      <p:graphicFrame>
        <p:nvGraphicFramePr>
          <p:cNvPr id="6" name="Content Placeholder 5">
            <a:extLst>
              <a:ext uri="{FF2B5EF4-FFF2-40B4-BE49-F238E27FC236}">
                <a16:creationId xmlns:a16="http://schemas.microsoft.com/office/drawing/2014/main" id="{D7CC8DF6-A5C0-C63F-F1AD-CC9CB8B1453B}"/>
              </a:ext>
            </a:extLst>
          </p:cNvPr>
          <p:cNvGraphicFramePr>
            <a:graphicFrameLocks noGrp="1"/>
          </p:cNvGraphicFramePr>
          <p:nvPr>
            <p:ph sz="quarter" idx="13"/>
            <p:extLst>
              <p:ext uri="{D42A27DB-BD31-4B8C-83A1-F6EECF244321}">
                <p14:modId xmlns:p14="http://schemas.microsoft.com/office/powerpoint/2010/main" val="2678465997"/>
              </p:ext>
            </p:extLst>
          </p:nvPr>
        </p:nvGraphicFramePr>
        <p:xfrm>
          <a:off x="372967" y="1109900"/>
          <a:ext cx="11614821" cy="3292259"/>
        </p:xfrm>
        <a:graphic>
          <a:graphicData uri="http://schemas.openxmlformats.org/drawingml/2006/table">
            <a:tbl>
              <a:tblPr firstRow="1" bandRow="1">
                <a:tableStyleId>{00A15C55-8517-42AA-B614-E9B94910E393}</a:tableStyleId>
              </a:tblPr>
              <a:tblGrid>
                <a:gridCol w="1556417">
                  <a:extLst>
                    <a:ext uri="{9D8B030D-6E8A-4147-A177-3AD203B41FA5}">
                      <a16:colId xmlns:a16="http://schemas.microsoft.com/office/drawing/2014/main" val="1832225870"/>
                    </a:ext>
                  </a:extLst>
                </a:gridCol>
                <a:gridCol w="3246120">
                  <a:extLst>
                    <a:ext uri="{9D8B030D-6E8A-4147-A177-3AD203B41FA5}">
                      <a16:colId xmlns:a16="http://schemas.microsoft.com/office/drawing/2014/main" val="4205359989"/>
                    </a:ext>
                  </a:extLst>
                </a:gridCol>
                <a:gridCol w="1703071">
                  <a:extLst>
                    <a:ext uri="{9D8B030D-6E8A-4147-A177-3AD203B41FA5}">
                      <a16:colId xmlns:a16="http://schemas.microsoft.com/office/drawing/2014/main" val="12412563"/>
                    </a:ext>
                  </a:extLst>
                </a:gridCol>
                <a:gridCol w="1703071">
                  <a:extLst>
                    <a:ext uri="{9D8B030D-6E8A-4147-A177-3AD203B41FA5}">
                      <a16:colId xmlns:a16="http://schemas.microsoft.com/office/drawing/2014/main" val="3292242044"/>
                    </a:ext>
                  </a:extLst>
                </a:gridCol>
                <a:gridCol w="1703071">
                  <a:extLst>
                    <a:ext uri="{9D8B030D-6E8A-4147-A177-3AD203B41FA5}">
                      <a16:colId xmlns:a16="http://schemas.microsoft.com/office/drawing/2014/main" val="14267075"/>
                    </a:ext>
                  </a:extLst>
                </a:gridCol>
                <a:gridCol w="1703071">
                  <a:extLst>
                    <a:ext uri="{9D8B030D-6E8A-4147-A177-3AD203B41FA5}">
                      <a16:colId xmlns:a16="http://schemas.microsoft.com/office/drawing/2014/main" val="4233800704"/>
                    </a:ext>
                  </a:extLst>
                </a:gridCol>
              </a:tblGrid>
              <a:tr h="549059">
                <a:tc>
                  <a:txBody>
                    <a:bodyPr/>
                    <a:lstStyle/>
                    <a:p>
                      <a:r>
                        <a:rPr lang="en-AU" sz="1600" noProof="0"/>
                        <a:t>Content</a:t>
                      </a:r>
                    </a:p>
                  </a:txBody>
                  <a:tcPr>
                    <a:lnB w="12700" cap="flat" cmpd="sng" algn="ctr">
                      <a:solidFill>
                        <a:schemeClr val="tx1"/>
                      </a:solidFill>
                      <a:prstDash val="solid"/>
                      <a:round/>
                      <a:headEnd type="none" w="med" len="med"/>
                      <a:tailEnd type="none" w="med" len="med"/>
                    </a:lnB>
                  </a:tcPr>
                </a:tc>
                <a:tc>
                  <a:txBody>
                    <a:bodyPr/>
                    <a:lstStyle/>
                    <a:p>
                      <a:r>
                        <a:rPr lang="en-AU" sz="1600" noProof="0"/>
                        <a:t>Recording checklist</a:t>
                      </a:r>
                    </a:p>
                  </a:txBody>
                  <a:tcPr>
                    <a:lnB w="12700" cap="flat" cmpd="sng" algn="ctr">
                      <a:solidFill>
                        <a:schemeClr val="tx1"/>
                      </a:solidFill>
                      <a:prstDash val="solid"/>
                      <a:round/>
                      <a:headEnd type="none" w="med" len="med"/>
                      <a:tailEnd type="none" w="med" len="med"/>
                    </a:lnB>
                  </a:tcPr>
                </a:tc>
                <a:tc gridSpan="4">
                  <a:txBody>
                    <a:bodyPr/>
                    <a:lstStyle/>
                    <a:p>
                      <a:r>
                        <a:rPr lang="en-AU" sz="1600" noProof="0"/>
                        <a:t>Editing and specs</a:t>
                      </a:r>
                    </a:p>
                  </a:txBody>
                  <a:tcPr>
                    <a:lnB w="12700" cap="flat" cmpd="sng" algn="ctr">
                      <a:solidFill>
                        <a:schemeClr val="tx1"/>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678260988"/>
                  </a:ext>
                </a:extLst>
              </a:tr>
              <a:tr h="783084">
                <a:tc>
                  <a:txBody>
                    <a:bodyPr/>
                    <a:lstStyle/>
                    <a:p>
                      <a:r>
                        <a:rPr lang="en-AU" sz="1600" noProof="0"/>
                        <a:t>Testimonials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q"/>
                      </a:pPr>
                      <a:r>
                        <a:rPr lang="en-AU" sz="1200" noProof="0"/>
                        <a:t>Two camera angles</a:t>
                      </a:r>
                    </a:p>
                    <a:p>
                      <a:pPr marL="800100" lvl="1" indent="-342900">
                        <a:buFont typeface="+mj-lt"/>
                        <a:buAutoNum type="arabicPeriod"/>
                      </a:pPr>
                      <a:r>
                        <a:rPr lang="en-AU" sz="1200" noProof="0"/>
                        <a:t>Landscape on tripod (to the side, 4/5 angle)</a:t>
                      </a:r>
                    </a:p>
                    <a:p>
                      <a:pPr marL="800100" lvl="1" indent="-342900">
                        <a:buFont typeface="+mj-lt"/>
                        <a:buAutoNum type="arabicPeriod"/>
                      </a:pPr>
                      <a:r>
                        <a:rPr lang="en-AU" sz="1200" noProof="0"/>
                        <a:t>Portrait handheld or on tabletop tripod (front-on</a:t>
                      </a:r>
                    </a:p>
                    <a:p>
                      <a:pPr marL="285750" lvl="0" indent="-285750">
                        <a:buFont typeface="Wingdings" panose="05000000000000000000" pitchFamily="2" charset="2"/>
                        <a:buChar char="q"/>
                      </a:pPr>
                      <a:r>
                        <a:rPr lang="en-AU" sz="1200" noProof="0"/>
                        <a:t>Student to look at front-on / portrait camera</a:t>
                      </a:r>
                    </a:p>
                    <a:p>
                      <a:pPr marL="285750" lvl="0" indent="-285750">
                        <a:buFont typeface="Wingdings" panose="05000000000000000000" pitchFamily="2" charset="2"/>
                        <a:buChar char="q"/>
                      </a:pPr>
                      <a:r>
                        <a:rPr lang="en-AU" sz="1200" noProof="0"/>
                        <a:t>Clap for sync video</a:t>
                      </a:r>
                    </a:p>
                    <a:p>
                      <a:pPr marL="285750" lvl="0" indent="-285750">
                        <a:buFont typeface="Wingdings" panose="05000000000000000000" pitchFamily="2" charset="2"/>
                        <a:buChar char="q"/>
                      </a:pPr>
                      <a:r>
                        <a:rPr lang="en-AU" sz="1200" noProof="0"/>
                        <a:t>Lighting (if needed)</a:t>
                      </a:r>
                    </a:p>
                    <a:p>
                      <a:pPr marL="285750" lvl="0" indent="-285750">
                        <a:buFont typeface="Wingdings" panose="05000000000000000000" pitchFamily="2" charset="2"/>
                        <a:buChar char="q"/>
                      </a:pPr>
                      <a:r>
                        <a:rPr lang="en-AU" sz="1200" noProof="0"/>
                        <a:t>Mic (sound check *important)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AU" sz="1600" noProof="0"/>
                        <a:t>Short highlight (socials)</a:t>
                      </a:r>
                    </a:p>
                    <a:p>
                      <a:pPr marL="0" indent="0">
                        <a:buFont typeface="Arial" panose="020B0604020202020204" pitchFamily="34" charset="0"/>
                        <a:buNone/>
                      </a:pPr>
                      <a:endParaRPr lang="en-AU" sz="1600" noProof="0"/>
                    </a:p>
                    <a:p>
                      <a:pPr marL="285750" indent="-285750">
                        <a:buFont typeface="Arial" panose="020B0604020202020204" pitchFamily="34" charset="0"/>
                        <a:buChar char="•"/>
                      </a:pPr>
                      <a:r>
                        <a:rPr lang="en-AU" sz="1200" noProof="0"/>
                        <a:t>&lt;90sec</a:t>
                      </a:r>
                    </a:p>
                    <a:p>
                      <a:pPr marL="285750" indent="-285750">
                        <a:buFont typeface="Arial" panose="020B0604020202020204" pitchFamily="34" charset="0"/>
                        <a:buChar char="•"/>
                      </a:pPr>
                      <a:r>
                        <a:rPr lang="en-AU" sz="1200" noProof="0"/>
                        <a:t>portrait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AU" sz="1600" noProof="0"/>
                        <a:t>Basic interview</a:t>
                      </a:r>
                    </a:p>
                    <a:p>
                      <a:pPr marL="0" indent="0">
                        <a:buFont typeface="Arial" panose="020B0604020202020204" pitchFamily="34" charset="0"/>
                        <a:buNone/>
                      </a:pPr>
                      <a:endParaRPr lang="en-AU" sz="1600" noProof="0"/>
                    </a:p>
                    <a:p>
                      <a:pPr marL="285750" indent="-285750">
                        <a:buFont typeface="Arial" panose="020B0604020202020204" pitchFamily="34" charset="0"/>
                        <a:buChar char="•"/>
                      </a:pPr>
                      <a:r>
                        <a:rPr lang="en-AU" sz="1200" noProof="0"/>
                        <a:t>&lt;3min</a:t>
                      </a:r>
                    </a:p>
                    <a:p>
                      <a:pPr marL="285750" indent="-285750">
                        <a:buFont typeface="Arial" panose="020B0604020202020204" pitchFamily="34" charset="0"/>
                        <a:buChar char="•"/>
                      </a:pPr>
                      <a:r>
                        <a:rPr lang="en-AU" sz="1200" noProof="0"/>
                        <a:t>Portrait</a:t>
                      </a:r>
                    </a:p>
                    <a:p>
                      <a:pPr marL="285750" indent="-285750">
                        <a:buFont typeface="Arial" panose="020B0604020202020204" pitchFamily="34" charset="0"/>
                        <a:buChar char="•"/>
                      </a:pPr>
                      <a:r>
                        <a:rPr lang="en-AU" sz="1200" noProof="0"/>
                        <a:t>landscape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AU" sz="1600" noProof="0"/>
                        <a:t>Meta script</a:t>
                      </a:r>
                    </a:p>
                    <a:p>
                      <a:pPr marL="0" indent="0">
                        <a:buFont typeface="Arial" panose="020B0604020202020204" pitchFamily="34" charset="0"/>
                        <a:buNone/>
                      </a:pPr>
                      <a:endParaRPr lang="en-AU" sz="1600" noProof="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30sec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Portrait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Landscape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41243"/>
                          </a:solidFill>
                          <a:effectLst/>
                          <a:uLnTx/>
                          <a:uFillTx/>
                          <a:latin typeface="+mn-lt"/>
                          <a:ea typeface="+mn-ea"/>
                          <a:cs typeface="+mn-cs"/>
                        </a:rPr>
                        <a:t>square</a:t>
                      </a:r>
                    </a:p>
                    <a:p>
                      <a:pPr marL="0" indent="0">
                        <a:buFont typeface="Arial" panose="020B0604020202020204" pitchFamily="34" charset="0"/>
                        <a:buNone/>
                      </a:pPr>
                      <a:endParaRPr lang="en-AU" sz="16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AU" sz="1600" noProof="0"/>
                        <a:t>Long / full</a:t>
                      </a:r>
                    </a:p>
                    <a:p>
                      <a:pPr marL="0" indent="0">
                        <a:buFont typeface="Arial" panose="020B0604020202020204" pitchFamily="34" charset="0"/>
                        <a:buNone/>
                      </a:pPr>
                      <a:endParaRPr lang="en-AU" sz="1600" noProof="0"/>
                    </a:p>
                    <a:p>
                      <a:pPr marL="285750" indent="-285750">
                        <a:buFont typeface="Arial" panose="020B0604020202020204" pitchFamily="34" charset="0"/>
                        <a:buChar char="•"/>
                      </a:pPr>
                      <a:r>
                        <a:rPr lang="en-AU" sz="1200" noProof="0"/>
                        <a:t>File is large so export as audio (.mp3)</a:t>
                      </a:r>
                    </a:p>
                    <a:p>
                      <a:pPr marL="285750" indent="-285750">
                        <a:buFont typeface="Arial" panose="020B0604020202020204" pitchFamily="34" charset="0"/>
                        <a:buChar char="•"/>
                      </a:pPr>
                      <a:r>
                        <a:rPr lang="en-AU" sz="1200" noProof="0"/>
                        <a:t>Transcribe audio on Word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0980924"/>
                  </a:ext>
                </a:extLst>
              </a:tr>
              <a:tr h="783084">
                <a:tc>
                  <a:txBody>
                    <a:bodyPr/>
                    <a:lstStyle/>
                    <a:p>
                      <a:r>
                        <a:rPr lang="en-AU" sz="1600" noProof="0"/>
                        <a:t>Events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pPr marL="285750" indent="-285750">
                        <a:buFont typeface="Wingdings" panose="05000000000000000000" pitchFamily="2" charset="2"/>
                        <a:buChar char="q"/>
                      </a:pPr>
                      <a:r>
                        <a:rPr lang="en-AU" sz="1200" noProof="0"/>
                        <a:t>Event shots – crowds, anything interesting, lots of panning shots (all portrait)</a:t>
                      </a:r>
                    </a:p>
                    <a:p>
                      <a:pPr marL="285750" indent="-285750">
                        <a:buFont typeface="Wingdings" panose="05000000000000000000" pitchFamily="2" charset="2"/>
                        <a:buChar char="q"/>
                      </a:pPr>
                      <a:r>
                        <a:rPr lang="en-AU" sz="1200" noProof="0"/>
                        <a:t>People focus – content creators basic clips to collect at any event:</a:t>
                      </a:r>
                    </a:p>
                    <a:p>
                      <a:pPr marL="742950" lvl="1" indent="-285750">
                        <a:buFont typeface="Arial" panose="020B0604020202020204" pitchFamily="34" charset="0"/>
                        <a:buChar char="•"/>
                      </a:pPr>
                      <a:r>
                        <a:rPr lang="en-AU" sz="1200" noProof="0"/>
                        <a:t>Waving at the camera (selfie version, or taken by someone else)</a:t>
                      </a:r>
                    </a:p>
                    <a:p>
                      <a:pPr marL="742950" lvl="1" indent="-285750">
                        <a:buFont typeface="Arial" panose="020B0604020202020204" pitchFamily="34" charset="0"/>
                        <a:buChar char="•"/>
                      </a:pPr>
                      <a:r>
                        <a:rPr lang="en-AU" sz="1200" noProof="0"/>
                        <a:t>Follow me / beckoning wave and walk away</a:t>
                      </a:r>
                    </a:p>
                    <a:p>
                      <a:pPr marL="742950" lvl="1" indent="-285750">
                        <a:buFont typeface="Arial" panose="020B0604020202020204" pitchFamily="34" charset="0"/>
                        <a:buChar char="•"/>
                      </a:pPr>
                      <a:r>
                        <a:rPr lang="en-AU" sz="1200" noProof="0"/>
                        <a:t>Jumping in place (for a jump in transition or opening) or a spin / </a:t>
                      </a:r>
                      <a:r>
                        <a:rPr lang="en-AU" sz="1200" noProof="0" err="1"/>
                        <a:t>taadaa</a:t>
                      </a:r>
                      <a:r>
                        <a:rPr lang="en-AU" sz="1200" noProof="0"/>
                        <a:t> / jazz hands / showing something</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AU" sz="16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78399066"/>
                  </a:ext>
                </a:extLst>
              </a:tr>
            </a:tbl>
          </a:graphicData>
        </a:graphic>
      </p:graphicFrame>
    </p:spTree>
    <p:extLst>
      <p:ext uri="{BB962C8B-B14F-4D97-AF65-F5344CB8AC3E}">
        <p14:creationId xmlns:p14="http://schemas.microsoft.com/office/powerpoint/2010/main" val="263486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1491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98A79-3C96-40DE-B89E-3F013D27B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71409-E9A6-4969-EFA8-B88F7C221184}"/>
              </a:ext>
            </a:extLst>
          </p:cNvPr>
          <p:cNvSpPr>
            <a:spLocks noGrp="1"/>
          </p:cNvSpPr>
          <p:nvPr>
            <p:ph type="title"/>
          </p:nvPr>
        </p:nvSpPr>
        <p:spPr/>
        <p:txBody>
          <a:bodyPr/>
          <a:lstStyle/>
          <a:p>
            <a:r>
              <a:rPr lang="en-AU" b="1" noProof="0"/>
              <a:t>Content Specifics – Photo</a:t>
            </a:r>
          </a:p>
        </p:txBody>
      </p:sp>
      <p:graphicFrame>
        <p:nvGraphicFramePr>
          <p:cNvPr id="6" name="Content Placeholder 5">
            <a:extLst>
              <a:ext uri="{FF2B5EF4-FFF2-40B4-BE49-F238E27FC236}">
                <a16:creationId xmlns:a16="http://schemas.microsoft.com/office/drawing/2014/main" id="{1BB378D1-36E7-B383-E694-7108C41602D1}"/>
              </a:ext>
            </a:extLst>
          </p:cNvPr>
          <p:cNvGraphicFramePr>
            <a:graphicFrameLocks noGrp="1"/>
          </p:cNvGraphicFramePr>
          <p:nvPr>
            <p:ph sz="quarter" idx="13"/>
            <p:extLst>
              <p:ext uri="{D42A27DB-BD31-4B8C-83A1-F6EECF244321}">
                <p14:modId xmlns:p14="http://schemas.microsoft.com/office/powerpoint/2010/main" val="1202188746"/>
              </p:ext>
            </p:extLst>
          </p:nvPr>
        </p:nvGraphicFramePr>
        <p:xfrm>
          <a:off x="372967" y="1285258"/>
          <a:ext cx="11431937" cy="3475139"/>
        </p:xfrm>
        <a:graphic>
          <a:graphicData uri="http://schemas.openxmlformats.org/drawingml/2006/table">
            <a:tbl>
              <a:tblPr firstRow="1" bandRow="1">
                <a:tableStyleId>{00A15C55-8517-42AA-B614-E9B94910E393}</a:tableStyleId>
              </a:tblPr>
              <a:tblGrid>
                <a:gridCol w="2276486">
                  <a:extLst>
                    <a:ext uri="{9D8B030D-6E8A-4147-A177-3AD203B41FA5}">
                      <a16:colId xmlns:a16="http://schemas.microsoft.com/office/drawing/2014/main" val="1832225870"/>
                    </a:ext>
                  </a:extLst>
                </a:gridCol>
                <a:gridCol w="9155451">
                  <a:extLst>
                    <a:ext uri="{9D8B030D-6E8A-4147-A177-3AD203B41FA5}">
                      <a16:colId xmlns:a16="http://schemas.microsoft.com/office/drawing/2014/main" val="4205359989"/>
                    </a:ext>
                  </a:extLst>
                </a:gridCol>
              </a:tblGrid>
              <a:tr h="549059">
                <a:tc>
                  <a:txBody>
                    <a:bodyPr/>
                    <a:lstStyle/>
                    <a:p>
                      <a:r>
                        <a:rPr lang="en-AU" sz="1600" noProof="0"/>
                        <a:t>Content</a:t>
                      </a:r>
                    </a:p>
                  </a:txBody>
                  <a:tcPr>
                    <a:lnB w="12700" cap="flat" cmpd="sng" algn="ctr">
                      <a:solidFill>
                        <a:schemeClr val="tx1"/>
                      </a:solidFill>
                      <a:prstDash val="solid"/>
                      <a:round/>
                      <a:headEnd type="none" w="med" len="med"/>
                      <a:tailEnd type="none" w="med" len="med"/>
                    </a:lnB>
                  </a:tcPr>
                </a:tc>
                <a:tc>
                  <a:txBody>
                    <a:bodyPr/>
                    <a:lstStyle/>
                    <a:p>
                      <a:r>
                        <a:rPr lang="en-AU" sz="1600" noProof="0"/>
                        <a:t>Checklist &amp; Specs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260988"/>
                  </a:ext>
                </a:extLst>
              </a:tr>
              <a:tr h="783084">
                <a:tc>
                  <a:txBody>
                    <a:bodyPr/>
                    <a:lstStyle/>
                    <a:p>
                      <a:r>
                        <a:rPr lang="en-AU" sz="1600" noProof="0"/>
                        <a:t>Testimonials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q"/>
                      </a:pPr>
                      <a:r>
                        <a:rPr lang="en-AU" sz="1200" noProof="0"/>
                        <a:t>Well-lit</a:t>
                      </a:r>
                    </a:p>
                    <a:p>
                      <a:pPr marL="285750" indent="-285750">
                        <a:buFont typeface="Wingdings" panose="05000000000000000000" pitchFamily="2" charset="2"/>
                        <a:buChar char="q"/>
                      </a:pPr>
                      <a:r>
                        <a:rPr lang="en-AU" sz="1200" noProof="0"/>
                        <a:t>BG representative of their study where possible (</a:t>
                      </a:r>
                      <a:r>
                        <a:rPr lang="en-AU" sz="1200" noProof="0" err="1"/>
                        <a:t>ie</a:t>
                      </a:r>
                      <a:r>
                        <a:rPr lang="en-AU" sz="1200" noProof="0"/>
                        <a:t>. Garden – horticulture, lab – science, with animal – veterinary)</a:t>
                      </a:r>
                    </a:p>
                    <a:p>
                      <a:pPr marL="285750" indent="-285750">
                        <a:buFont typeface="Wingdings" panose="05000000000000000000" pitchFamily="2" charset="2"/>
                        <a:buChar char="q"/>
                      </a:pPr>
                      <a:r>
                        <a:rPr lang="en-AU" sz="1200" noProof="0"/>
                        <a:t>Dressed representative of their study where possible (</a:t>
                      </a:r>
                      <a:r>
                        <a:rPr lang="en-AU" sz="1200" noProof="0" err="1"/>
                        <a:t>ie</a:t>
                      </a:r>
                      <a:r>
                        <a:rPr lang="en-AU" sz="1200" noProof="0"/>
                        <a:t>. Scrubs – nursing, lab coat – science) or just in non-brand nice clothes.</a:t>
                      </a:r>
                    </a:p>
                    <a:p>
                      <a:pPr marL="285750" indent="-285750">
                        <a:buFont typeface="Wingdings" panose="05000000000000000000" pitchFamily="2" charset="2"/>
                        <a:buChar char="q"/>
                      </a:pPr>
                      <a:endParaRPr lang="en-AU" sz="1200" noProof="0"/>
                    </a:p>
                    <a:p>
                      <a:pPr marL="0" indent="0">
                        <a:buFont typeface="Wingdings" panose="05000000000000000000" pitchFamily="2" charset="2"/>
                        <a:buNone/>
                      </a:pPr>
                      <a:r>
                        <a:rPr lang="en-AU" sz="1200" noProof="0"/>
                        <a:t>Multiple aspect ratios for flexibility:</a:t>
                      </a:r>
                    </a:p>
                    <a:p>
                      <a:pPr marL="285750" indent="-285750">
                        <a:buFont typeface="Wingdings" panose="05000000000000000000" pitchFamily="2" charset="2"/>
                        <a:buChar char="q"/>
                      </a:pPr>
                      <a:r>
                        <a:rPr lang="en-AU" sz="1200" noProof="0"/>
                        <a:t>Portrait version</a:t>
                      </a:r>
                    </a:p>
                    <a:p>
                      <a:pPr marL="285750" indent="-285750">
                        <a:buFont typeface="Wingdings" panose="05000000000000000000" pitchFamily="2" charset="2"/>
                        <a:buChar char="q"/>
                      </a:pPr>
                      <a:r>
                        <a:rPr lang="en-AU" sz="1200" noProof="0"/>
                        <a:t>Landscape version</a:t>
                      </a:r>
                    </a:p>
                    <a:p>
                      <a:pPr marL="285750" indent="-285750">
                        <a:buFont typeface="Wingdings" panose="05000000000000000000" pitchFamily="2" charset="2"/>
                        <a:buChar char="q"/>
                      </a:pPr>
                      <a:r>
                        <a:rPr lang="en-AU" sz="1200" noProof="0"/>
                        <a:t>Square version</a:t>
                      </a:r>
                    </a:p>
                    <a:p>
                      <a:pPr marL="285750" indent="-285750">
                        <a:buFont typeface="Wingdings" panose="05000000000000000000" pitchFamily="2" charset="2"/>
                        <a:buChar char="q"/>
                      </a:pPr>
                      <a:endParaRPr lang="en-AU" sz="1200" noProof="0"/>
                    </a:p>
                    <a:p>
                      <a:pPr marL="285750" indent="-285750">
                        <a:buFont typeface="Wingdings" panose="05000000000000000000" pitchFamily="2" charset="2"/>
                        <a:buChar char="q"/>
                      </a:pPr>
                      <a:r>
                        <a:rPr lang="en-AU" sz="1200" noProof="0"/>
                        <a:t>Can take on camera, but good quality phone photos are also welcome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0980924"/>
                  </a:ext>
                </a:extLst>
              </a:tr>
              <a:tr h="783084">
                <a:tc>
                  <a:txBody>
                    <a:bodyPr/>
                    <a:lstStyle/>
                    <a:p>
                      <a:r>
                        <a:rPr lang="en-AU" sz="1600" noProof="0"/>
                        <a:t>Events recaps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q"/>
                      </a:pPr>
                      <a:r>
                        <a:rPr lang="en-AU" sz="1200" noProof="0"/>
                        <a:t>Photo permissions – sign form where possible, verbal consent enough if photos just to be used for this event</a:t>
                      </a:r>
                    </a:p>
                    <a:p>
                      <a:pPr marL="285750" indent="-285750">
                        <a:buFont typeface="Wingdings" panose="05000000000000000000" pitchFamily="2" charset="2"/>
                        <a:buChar char="q"/>
                      </a:pPr>
                      <a:r>
                        <a:rPr lang="en-AU" sz="1200" noProof="0"/>
                        <a:t>All stallholders, industry partners, entertainment people</a:t>
                      </a:r>
                    </a:p>
                    <a:p>
                      <a:pPr marL="285750" indent="-285750">
                        <a:buFont typeface="Wingdings" panose="05000000000000000000" pitchFamily="2" charset="2"/>
                        <a:buChar char="q"/>
                      </a:pPr>
                      <a:r>
                        <a:rPr lang="en-AU" sz="1200" noProof="0"/>
                        <a:t>Photos of the back of crowds</a:t>
                      </a:r>
                    </a:p>
                    <a:p>
                      <a:pPr marL="285750" indent="-285750">
                        <a:buFont typeface="Wingdings" panose="05000000000000000000" pitchFamily="2" charset="2"/>
                        <a:buChar char="q"/>
                      </a:pPr>
                      <a:r>
                        <a:rPr lang="en-AU" sz="1200" noProof="0"/>
                        <a:t>Entertainment &amp; games</a:t>
                      </a:r>
                    </a:p>
                    <a:p>
                      <a:pPr marL="285750" indent="-285750">
                        <a:buFont typeface="Wingdings" panose="05000000000000000000" pitchFamily="2" charset="2"/>
                        <a:buChar char="q"/>
                      </a:pPr>
                      <a:r>
                        <a:rPr lang="en-AU" sz="1200" noProof="0"/>
                        <a:t>Food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8399066"/>
                  </a:ext>
                </a:extLst>
              </a:tr>
            </a:tbl>
          </a:graphicData>
        </a:graphic>
      </p:graphicFrame>
    </p:spTree>
    <p:extLst>
      <p:ext uri="{BB962C8B-B14F-4D97-AF65-F5344CB8AC3E}">
        <p14:creationId xmlns:p14="http://schemas.microsoft.com/office/powerpoint/2010/main" val="338247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5E8FF-A995-E6D3-2D4D-D8B6FDFAA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20D27-7546-569A-58BB-AEC58154BD92}"/>
              </a:ext>
            </a:extLst>
          </p:cNvPr>
          <p:cNvSpPr>
            <a:spLocks noGrp="1"/>
          </p:cNvSpPr>
          <p:nvPr>
            <p:ph type="title"/>
          </p:nvPr>
        </p:nvSpPr>
        <p:spPr>
          <a:xfrm>
            <a:off x="386451" y="121098"/>
            <a:ext cx="11445421" cy="838901"/>
          </a:xfrm>
        </p:spPr>
        <p:txBody>
          <a:bodyPr/>
          <a:lstStyle/>
          <a:p>
            <a:r>
              <a:rPr lang="en-AU" b="1" noProof="0"/>
              <a:t>Content Specifics – Examples</a:t>
            </a:r>
          </a:p>
        </p:txBody>
      </p:sp>
      <p:graphicFrame>
        <p:nvGraphicFramePr>
          <p:cNvPr id="6" name="Content Placeholder 5">
            <a:extLst>
              <a:ext uri="{FF2B5EF4-FFF2-40B4-BE49-F238E27FC236}">
                <a16:creationId xmlns:a16="http://schemas.microsoft.com/office/drawing/2014/main" id="{92301F19-890D-90BF-DD62-190824B9EC37}"/>
              </a:ext>
            </a:extLst>
          </p:cNvPr>
          <p:cNvGraphicFramePr>
            <a:graphicFrameLocks noGrp="1"/>
          </p:cNvGraphicFramePr>
          <p:nvPr>
            <p:ph sz="quarter" idx="13"/>
            <p:extLst>
              <p:ext uri="{D42A27DB-BD31-4B8C-83A1-F6EECF244321}">
                <p14:modId xmlns:p14="http://schemas.microsoft.com/office/powerpoint/2010/main" val="852024194"/>
              </p:ext>
            </p:extLst>
          </p:nvPr>
        </p:nvGraphicFramePr>
        <p:xfrm>
          <a:off x="360128" y="669841"/>
          <a:ext cx="11431937" cy="5857200"/>
        </p:xfrm>
        <a:graphic>
          <a:graphicData uri="http://schemas.openxmlformats.org/drawingml/2006/table">
            <a:tbl>
              <a:tblPr firstRow="1" bandRow="1">
                <a:tableStyleId>{00A15C55-8517-42AA-B614-E9B94910E393}</a:tableStyleId>
              </a:tblPr>
              <a:tblGrid>
                <a:gridCol w="7500017">
                  <a:extLst>
                    <a:ext uri="{9D8B030D-6E8A-4147-A177-3AD203B41FA5}">
                      <a16:colId xmlns:a16="http://schemas.microsoft.com/office/drawing/2014/main" val="1832225870"/>
                    </a:ext>
                  </a:extLst>
                </a:gridCol>
                <a:gridCol w="3931920">
                  <a:extLst>
                    <a:ext uri="{9D8B030D-6E8A-4147-A177-3AD203B41FA5}">
                      <a16:colId xmlns:a16="http://schemas.microsoft.com/office/drawing/2014/main" val="738465022"/>
                    </a:ext>
                  </a:extLst>
                </a:gridCol>
              </a:tblGrid>
              <a:tr h="360000">
                <a:tc>
                  <a:txBody>
                    <a:bodyPr/>
                    <a:lstStyle/>
                    <a:p>
                      <a:r>
                        <a:rPr lang="en-AU" sz="1600" noProof="0"/>
                        <a:t>Content</a:t>
                      </a:r>
                    </a:p>
                  </a:txBody>
                  <a:tcPr>
                    <a:lnB w="12700" cap="flat" cmpd="sng" algn="ctr">
                      <a:solidFill>
                        <a:schemeClr val="tx1"/>
                      </a:solidFill>
                      <a:prstDash val="solid"/>
                      <a:round/>
                      <a:headEnd type="none" w="med" len="med"/>
                      <a:tailEnd type="none" w="med" len="med"/>
                    </a:lnB>
                  </a:tcPr>
                </a:tc>
                <a:tc>
                  <a:txBody>
                    <a:bodyPr/>
                    <a:lstStyle/>
                    <a:p>
                      <a:r>
                        <a:rPr lang="en-AU" sz="1600" noProof="0"/>
                        <a:t>Example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260988"/>
                  </a:ext>
                </a:extLst>
              </a:tr>
              <a:tr h="360000">
                <a:tc>
                  <a:txBody>
                    <a:bodyPr/>
                    <a:lstStyle/>
                    <a:p>
                      <a:r>
                        <a:rPr lang="en-AU" sz="1200" noProof="0"/>
                        <a:t>Interviews – fun content creator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2"/>
                        </a:rPr>
                        <a:t>Rent-Free Uni Moments</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2804620"/>
                  </a:ext>
                </a:extLst>
              </a:tr>
              <a:tr h="360000">
                <a:tc>
                  <a:txBody>
                    <a:bodyPr/>
                    <a:lstStyle/>
                    <a:p>
                      <a:r>
                        <a:rPr lang="en-AU" sz="1200" noProof="0"/>
                        <a:t>Interviews - serious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3"/>
                        </a:rPr>
                        <a:t>Visual Arts Student Experience</a:t>
                      </a:r>
                      <a:r>
                        <a:rPr lang="en-AU" sz="1200" noProof="0"/>
                        <a:t>    </a:t>
                      </a:r>
                      <a:r>
                        <a:rPr lang="en-AU" sz="1200" noProof="0">
                          <a:hlinkClick r:id="rId4"/>
                        </a:rPr>
                        <a:t>Minister Visit</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9169883"/>
                  </a:ext>
                </a:extLst>
              </a:tr>
              <a:tr h="360000">
                <a:tc>
                  <a:txBody>
                    <a:bodyPr/>
                    <a:lstStyle/>
                    <a:p>
                      <a:r>
                        <a:rPr lang="en-AU" sz="1200" noProof="0"/>
                        <a:t>Fun / trend content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5"/>
                        </a:rPr>
                        <a:t>Call that IV drip</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7323688"/>
                  </a:ext>
                </a:extLst>
              </a:tr>
              <a:tr h="360000">
                <a:tc>
                  <a:txBody>
                    <a:bodyPr/>
                    <a:lstStyle/>
                    <a:p>
                      <a:r>
                        <a:rPr lang="en-AU" sz="1200" noProof="0"/>
                        <a:t>Skits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6"/>
                        </a:rPr>
                        <a:t>Open Day Skit</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3152028"/>
                  </a:ext>
                </a:extLst>
              </a:tr>
              <a:tr h="360000">
                <a:tc>
                  <a:txBody>
                    <a:bodyPr/>
                    <a:lstStyle/>
                    <a:p>
                      <a:r>
                        <a:rPr lang="en-AU" sz="1200" noProof="0"/>
                        <a:t>Testimonial - highlight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t>A 15-30 paid 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0980924"/>
                  </a:ext>
                </a:extLst>
              </a:tr>
              <a:tr h="360000">
                <a:tc>
                  <a:txBody>
                    <a:bodyPr/>
                    <a:lstStyle/>
                    <a:p>
                      <a:r>
                        <a:rPr lang="en-AU" sz="1200" noProof="0"/>
                        <a:t>Testimonial - basic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a:hlinkClick r:id="rId7"/>
                        </a:rPr>
                        <a:t>Nick Social Work student testimonial </a:t>
                      </a:r>
                      <a:r>
                        <a:rPr lang="en-AU" sz="1200" noProof="0"/>
                        <a:t> </a:t>
                      </a:r>
                    </a:p>
                    <a:p>
                      <a:endParaRPr lang="en-AU" sz="12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3003757"/>
                  </a:ext>
                </a:extLst>
              </a:tr>
              <a:tr h="360000">
                <a:tc>
                  <a:txBody>
                    <a:bodyPr/>
                    <a:lstStyle/>
                    <a:p>
                      <a:r>
                        <a:rPr lang="en-AU" sz="1200" noProof="0"/>
                        <a:t>Testimonial - Meta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t>Felicia Psychology meta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6378698"/>
                  </a:ext>
                </a:extLst>
              </a:tr>
              <a:tr h="360000">
                <a:tc>
                  <a:txBody>
                    <a:bodyPr/>
                    <a:lstStyle/>
                    <a:p>
                      <a:r>
                        <a:rPr lang="en-AU" sz="1200" noProof="0"/>
                        <a:t>Testimonial – text / article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8"/>
                        </a:rPr>
                        <a:t>Professor Bindi Bennet</a:t>
                      </a:r>
                      <a:r>
                        <a:rPr lang="en-AU" sz="1200" noProof="0"/>
                        <a:t>  </a:t>
                      </a:r>
                      <a:r>
                        <a:rPr lang="en-AU" sz="1200" noProof="0">
                          <a:hlinkClick r:id="rId9"/>
                        </a:rPr>
                        <a:t>Research Article</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9681304"/>
                  </a:ext>
                </a:extLst>
              </a:tr>
              <a:tr h="360000">
                <a:tc>
                  <a:txBody>
                    <a:bodyPr/>
                    <a:lstStyle/>
                    <a:p>
                      <a:r>
                        <a:rPr lang="en-AU" sz="1200" noProof="0"/>
                        <a:t>Blog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10"/>
                        </a:rPr>
                        <a:t>AGL Co-op</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6986919"/>
                  </a:ext>
                </a:extLst>
              </a:tr>
              <a:tr h="360000">
                <a:tc>
                  <a:txBody>
                    <a:bodyPr/>
                    <a:lstStyle/>
                    <a:p>
                      <a:r>
                        <a:rPr lang="en-AU" sz="1200" noProof="0"/>
                        <a:t>Events recap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11"/>
                        </a:rPr>
                        <a:t>Grads Mt Helen</a:t>
                      </a:r>
                      <a:r>
                        <a:rPr lang="en-AU" sz="1200" noProof="0"/>
                        <a:t> </a:t>
                      </a:r>
                      <a:r>
                        <a:rPr lang="en-AU" sz="1200" noProof="0">
                          <a:hlinkClick r:id="rId12"/>
                        </a:rPr>
                        <a:t>Grads Berwick</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8399066"/>
                  </a:ext>
                </a:extLst>
              </a:tr>
              <a:tr h="360000">
                <a:tc>
                  <a:txBody>
                    <a:bodyPr/>
                    <a:lstStyle/>
                    <a:p>
                      <a:r>
                        <a:rPr lang="en-AU" sz="1200" noProof="0"/>
                        <a:t>Events trend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13"/>
                        </a:rPr>
                        <a:t>O-Week </a:t>
                      </a:r>
                      <a:r>
                        <a:rPr lang="en-AU" sz="1200" noProof="0" err="1">
                          <a:hlinkClick r:id="rId13"/>
                        </a:rPr>
                        <a:t>Doechiii</a:t>
                      </a:r>
                      <a:r>
                        <a:rPr lang="en-AU" sz="1200" noProof="0"/>
                        <a:t> </a:t>
                      </a:r>
                      <a:r>
                        <a:rPr lang="en-AU" sz="1200" noProof="0">
                          <a:hlinkClick r:id="rId14"/>
                        </a:rPr>
                        <a:t>Open Day Hamilton</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0256384"/>
                  </a:ext>
                </a:extLst>
              </a:tr>
              <a:tr h="360000">
                <a:tc>
                  <a:txBody>
                    <a:bodyPr/>
                    <a:lstStyle/>
                    <a:p>
                      <a:r>
                        <a:rPr lang="en-AU" sz="1200" noProof="0"/>
                        <a:t>Event Facebook &amp; LinkedIn Posts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15"/>
                        </a:rPr>
                        <a:t>Gippsland Grads</a:t>
                      </a:r>
                      <a:r>
                        <a:rPr lang="en-AU" sz="1200" noProof="0"/>
                        <a:t> </a:t>
                      </a:r>
                      <a:r>
                        <a:rPr lang="en-AU" sz="1200" noProof="0">
                          <a:hlinkClick r:id="rId16"/>
                        </a:rPr>
                        <a:t>Berwick Open Day</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6592544"/>
                  </a:ext>
                </a:extLst>
              </a:tr>
              <a:tr h="360000">
                <a:tc>
                  <a:txBody>
                    <a:bodyPr/>
                    <a:lstStyle/>
                    <a:p>
                      <a:r>
                        <a:rPr lang="en-AU" sz="1200" noProof="0"/>
                        <a:t>Announcements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17"/>
                        </a:rPr>
                        <a:t>Ballarat Campaign</a:t>
                      </a:r>
                      <a:r>
                        <a:rPr lang="en-AU" sz="1200" noProof="0"/>
                        <a:t> </a:t>
                      </a:r>
                      <a:r>
                        <a:rPr lang="en-AU" sz="1200" noProof="0" err="1">
                          <a:hlinkClick r:id="rId18"/>
                        </a:rPr>
                        <a:t>Qilt</a:t>
                      </a:r>
                      <a:r>
                        <a:rPr lang="en-AU" sz="1200" noProof="0">
                          <a:hlinkClick r:id="rId18"/>
                        </a:rPr>
                        <a:t> Survey</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7060560"/>
                  </a:ext>
                </a:extLst>
              </a:tr>
              <a:tr h="360000">
                <a:tc>
                  <a:txBody>
                    <a:bodyPr/>
                    <a:lstStyle/>
                    <a:p>
                      <a:r>
                        <a:rPr lang="en-AU" sz="1200" noProof="0"/>
                        <a:t>Testimonial - photo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19"/>
                        </a:rPr>
                        <a:t>Bora Master of Teaching</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4968756"/>
                  </a:ext>
                </a:extLst>
              </a:tr>
              <a:tr h="360000">
                <a:tc>
                  <a:txBody>
                    <a:bodyPr/>
                    <a:lstStyle/>
                    <a:p>
                      <a:r>
                        <a:rPr lang="en-AU" sz="1200" noProof="0"/>
                        <a:t>Events – photos / post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sz="1200" noProof="0">
                          <a:hlinkClick r:id="rId20"/>
                        </a:rPr>
                        <a:t>O-Week wrap-up</a:t>
                      </a:r>
                      <a:r>
                        <a:rPr lang="en-AU" sz="1200" noProof="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3084890"/>
                  </a:ext>
                </a:extLst>
              </a:tr>
            </a:tbl>
          </a:graphicData>
        </a:graphic>
      </p:graphicFrame>
    </p:spTree>
    <p:extLst>
      <p:ext uri="{BB962C8B-B14F-4D97-AF65-F5344CB8AC3E}">
        <p14:creationId xmlns:p14="http://schemas.microsoft.com/office/powerpoint/2010/main" val="3486288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23D3-B43C-6370-8E97-7B3860B90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947537-C0A4-0023-3360-E52498BE3894}"/>
              </a:ext>
            </a:extLst>
          </p:cNvPr>
          <p:cNvSpPr>
            <a:spLocks noGrp="1"/>
          </p:cNvSpPr>
          <p:nvPr>
            <p:ph type="ctrTitle"/>
          </p:nvPr>
        </p:nvSpPr>
        <p:spPr/>
        <p:txBody>
          <a:bodyPr/>
          <a:lstStyle/>
          <a:p>
            <a:r>
              <a:rPr lang="en-AU" noProof="0"/>
              <a:t>Federation University Community Guidelines</a:t>
            </a:r>
          </a:p>
        </p:txBody>
      </p:sp>
    </p:spTree>
    <p:extLst>
      <p:ext uri="{BB962C8B-B14F-4D97-AF65-F5344CB8AC3E}">
        <p14:creationId xmlns:p14="http://schemas.microsoft.com/office/powerpoint/2010/main" val="73936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0D140-75E3-4291-4F4B-88C6114EA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881B2-62BD-94ED-13ED-94AD5CBF5357}"/>
              </a:ext>
            </a:extLst>
          </p:cNvPr>
          <p:cNvSpPr>
            <a:spLocks noGrp="1"/>
          </p:cNvSpPr>
          <p:nvPr>
            <p:ph type="title"/>
          </p:nvPr>
        </p:nvSpPr>
        <p:spPr/>
        <p:txBody>
          <a:bodyPr>
            <a:normAutofit/>
          </a:bodyPr>
          <a:lstStyle/>
          <a:p>
            <a:r>
              <a:rPr lang="en-AU" b="1" noProof="0"/>
              <a:t>Federation University Community Guidelines</a:t>
            </a:r>
          </a:p>
        </p:txBody>
      </p:sp>
      <p:sp>
        <p:nvSpPr>
          <p:cNvPr id="3" name="Content Placeholder 2">
            <a:extLst>
              <a:ext uri="{FF2B5EF4-FFF2-40B4-BE49-F238E27FC236}">
                <a16:creationId xmlns:a16="http://schemas.microsoft.com/office/drawing/2014/main" id="{ECB55A0C-0843-7304-EDEA-C372E07D5AAD}"/>
              </a:ext>
            </a:extLst>
          </p:cNvPr>
          <p:cNvSpPr>
            <a:spLocks noGrp="1"/>
          </p:cNvSpPr>
          <p:nvPr>
            <p:ph sz="quarter" idx="13"/>
          </p:nvPr>
        </p:nvSpPr>
        <p:spPr>
          <a:xfrm>
            <a:off x="372967" y="2229498"/>
            <a:ext cx="3657598" cy="2882349"/>
          </a:xfrm>
        </p:spPr>
        <p:txBody>
          <a:bodyPr>
            <a:normAutofit/>
          </a:bodyPr>
          <a:lstStyle/>
          <a:p>
            <a:r>
              <a:rPr lang="en-AU" sz="1800" b="1" noProof="0"/>
              <a:t>1. Be respectful</a:t>
            </a:r>
            <a:r>
              <a:rPr lang="en-AU" sz="1800" noProof="0"/>
              <a:t> </a:t>
            </a:r>
            <a:br>
              <a:rPr lang="en-AU" sz="1800" noProof="0"/>
            </a:br>
            <a:r>
              <a:rPr lang="en-AU" sz="1800" noProof="0"/>
              <a:t>Treat others as you’d like to be treated. Disagreeing is fine, but personal attacks, discrimination, or harassment are not. </a:t>
            </a:r>
          </a:p>
        </p:txBody>
      </p:sp>
      <p:sp>
        <p:nvSpPr>
          <p:cNvPr id="4" name="Content Placeholder 3">
            <a:extLst>
              <a:ext uri="{FF2B5EF4-FFF2-40B4-BE49-F238E27FC236}">
                <a16:creationId xmlns:a16="http://schemas.microsoft.com/office/drawing/2014/main" id="{5306D5CA-4C43-89CB-C96D-6D445427F612}"/>
              </a:ext>
            </a:extLst>
          </p:cNvPr>
          <p:cNvSpPr>
            <a:spLocks noGrp="1"/>
          </p:cNvSpPr>
          <p:nvPr>
            <p:ph sz="quarter" idx="14"/>
          </p:nvPr>
        </p:nvSpPr>
        <p:spPr>
          <a:xfrm>
            <a:off x="4266878" y="2222619"/>
            <a:ext cx="3657598" cy="2882349"/>
          </a:xfrm>
        </p:spPr>
        <p:txBody>
          <a:bodyPr>
            <a:normAutofit/>
          </a:bodyPr>
          <a:lstStyle/>
          <a:p>
            <a:r>
              <a:rPr lang="en-AU" sz="1800" b="1" noProof="0"/>
              <a:t>2. Stay on topic</a:t>
            </a:r>
            <a:r>
              <a:rPr lang="en-AU" sz="1800" noProof="0"/>
              <a:t> </a:t>
            </a:r>
            <a:br>
              <a:rPr lang="en-AU" sz="1800" noProof="0"/>
            </a:br>
            <a:r>
              <a:rPr lang="en-AU" sz="1800" noProof="0"/>
              <a:t>Comments should relate to the post or to Federation University. Spam, repetitive messages, or unrelated promotions may be removed. </a:t>
            </a:r>
          </a:p>
        </p:txBody>
      </p:sp>
      <p:sp>
        <p:nvSpPr>
          <p:cNvPr id="5" name="Content Placeholder 4">
            <a:extLst>
              <a:ext uri="{FF2B5EF4-FFF2-40B4-BE49-F238E27FC236}">
                <a16:creationId xmlns:a16="http://schemas.microsoft.com/office/drawing/2014/main" id="{CB8381DA-DE55-5B1D-6CB4-7E5917B63FE4}"/>
              </a:ext>
            </a:extLst>
          </p:cNvPr>
          <p:cNvSpPr>
            <a:spLocks noGrp="1"/>
          </p:cNvSpPr>
          <p:nvPr>
            <p:ph sz="quarter" idx="15"/>
          </p:nvPr>
        </p:nvSpPr>
        <p:spPr>
          <a:xfrm>
            <a:off x="8160789" y="2229498"/>
            <a:ext cx="3657598" cy="2877068"/>
          </a:xfrm>
        </p:spPr>
        <p:txBody>
          <a:bodyPr vert="horz" lIns="0" tIns="45720" rIns="91440" bIns="45720" rtlCol="0" anchor="t">
            <a:normAutofit/>
          </a:bodyPr>
          <a:lstStyle/>
          <a:p>
            <a:r>
              <a:rPr lang="en-AU" sz="1800" b="1" noProof="0"/>
              <a:t>3. Keep it friendly and safe</a:t>
            </a:r>
            <a:r>
              <a:rPr lang="en-AU" sz="1800" noProof="0"/>
              <a:t> </a:t>
            </a:r>
            <a:br>
              <a:rPr lang="en-AU" sz="1800" noProof="0"/>
            </a:br>
            <a:r>
              <a:rPr lang="en-AU" sz="1800" noProof="0"/>
              <a:t>No offensive, obscene, or hateful language. Content that promotes violence, illegal activity, or harmful behaviour will be removed. Block users who engage in any racism or hate speech. </a:t>
            </a:r>
          </a:p>
        </p:txBody>
      </p:sp>
      <p:sp>
        <p:nvSpPr>
          <p:cNvPr id="6" name="TextBox 5">
            <a:extLst>
              <a:ext uri="{FF2B5EF4-FFF2-40B4-BE49-F238E27FC236}">
                <a16:creationId xmlns:a16="http://schemas.microsoft.com/office/drawing/2014/main" id="{12E920A1-7FFD-9CA5-974E-63AE9B335A46}"/>
              </a:ext>
            </a:extLst>
          </p:cNvPr>
          <p:cNvSpPr txBox="1"/>
          <p:nvPr/>
        </p:nvSpPr>
        <p:spPr>
          <a:xfrm>
            <a:off x="372967" y="1318120"/>
            <a:ext cx="11445420" cy="646331"/>
          </a:xfrm>
          <a:prstGeom prst="rect">
            <a:avLst/>
          </a:prstGeom>
          <a:noFill/>
        </p:spPr>
        <p:txBody>
          <a:bodyPr wrap="square" lIns="91440" tIns="45720" rIns="91440" bIns="45720" rtlCol="0" anchor="t">
            <a:spAutoFit/>
          </a:bodyPr>
          <a:lstStyle/>
          <a:p>
            <a:pPr fontAlgn="base"/>
            <a:r>
              <a:rPr lang="en-AU"/>
              <a:t>By engaging with our social media channels, you agree to follow these guidelines. Let’s keep this space positive, helpful, and welcoming for everyone. </a:t>
            </a:r>
          </a:p>
        </p:txBody>
      </p:sp>
      <p:sp>
        <p:nvSpPr>
          <p:cNvPr id="7" name="Content Placeholder 2">
            <a:extLst>
              <a:ext uri="{FF2B5EF4-FFF2-40B4-BE49-F238E27FC236}">
                <a16:creationId xmlns:a16="http://schemas.microsoft.com/office/drawing/2014/main" id="{52DDCD1A-0908-C647-23AE-03B81101F570}"/>
              </a:ext>
            </a:extLst>
          </p:cNvPr>
          <p:cNvSpPr txBox="1">
            <a:spLocks/>
          </p:cNvSpPr>
          <p:nvPr/>
        </p:nvSpPr>
        <p:spPr>
          <a:xfrm>
            <a:off x="372967" y="4597430"/>
            <a:ext cx="3657598" cy="2383711"/>
          </a:xfrm>
          <a:prstGeom prst="rect">
            <a:avLst/>
          </a:prstGeom>
        </p:spPr>
        <p:txBody>
          <a:bodyPr vert="horz" lIns="0" tIns="45720" rIns="91440" bIns="45720" rtlCol="0">
            <a:normAutofit/>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a:t>4. Protect your privacy</a:t>
            </a:r>
            <a:r>
              <a:rPr lang="en-AU" sz="1800"/>
              <a:t> </a:t>
            </a:r>
            <a:br>
              <a:rPr lang="en-AU" sz="1800"/>
            </a:br>
            <a:r>
              <a:rPr lang="en-AU" sz="1800"/>
              <a:t>Don’t share personal information (yours or someone else’s) in public comments. Use direct messages for private or sensitive questions. </a:t>
            </a:r>
          </a:p>
        </p:txBody>
      </p:sp>
      <p:sp>
        <p:nvSpPr>
          <p:cNvPr id="8" name="Content Placeholder 3">
            <a:extLst>
              <a:ext uri="{FF2B5EF4-FFF2-40B4-BE49-F238E27FC236}">
                <a16:creationId xmlns:a16="http://schemas.microsoft.com/office/drawing/2014/main" id="{10DB9435-2881-AACB-AA8E-9ABFD2B6C64C}"/>
              </a:ext>
            </a:extLst>
          </p:cNvPr>
          <p:cNvSpPr txBox="1">
            <a:spLocks/>
          </p:cNvSpPr>
          <p:nvPr/>
        </p:nvSpPr>
        <p:spPr>
          <a:xfrm>
            <a:off x="4266878" y="4590551"/>
            <a:ext cx="3657598" cy="2383711"/>
          </a:xfrm>
          <a:prstGeom prst="rect">
            <a:avLst/>
          </a:prstGeom>
        </p:spPr>
        <p:txBody>
          <a:bodyPr vert="horz" lIns="0" tIns="45720" rIns="91440" bIns="45720" rtlCol="0">
            <a:normAutofit/>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a:t>5. Know we may moderate</a:t>
            </a:r>
            <a:r>
              <a:rPr lang="en-AU" sz="1800"/>
              <a:t> </a:t>
            </a:r>
            <a:br>
              <a:rPr lang="en-AU" sz="1800"/>
            </a:br>
            <a:r>
              <a:rPr lang="en-AU" sz="1800"/>
              <a:t>We reserve the right to hide or delete comments, block accounts, or report posts that break these guidelines. </a:t>
            </a:r>
          </a:p>
        </p:txBody>
      </p:sp>
      <p:sp>
        <p:nvSpPr>
          <p:cNvPr id="9" name="Content Placeholder 4">
            <a:extLst>
              <a:ext uri="{FF2B5EF4-FFF2-40B4-BE49-F238E27FC236}">
                <a16:creationId xmlns:a16="http://schemas.microsoft.com/office/drawing/2014/main" id="{FAD168DB-8DB7-7AE8-55A9-62C03E06B99B}"/>
              </a:ext>
            </a:extLst>
          </p:cNvPr>
          <p:cNvSpPr txBox="1">
            <a:spLocks/>
          </p:cNvSpPr>
          <p:nvPr/>
        </p:nvSpPr>
        <p:spPr>
          <a:xfrm>
            <a:off x="8160789" y="4590551"/>
            <a:ext cx="3657598" cy="2383711"/>
          </a:xfrm>
          <a:prstGeom prst="rect">
            <a:avLst/>
          </a:prstGeom>
        </p:spPr>
        <p:txBody>
          <a:bodyPr vert="horz" lIns="0" tIns="45720" rIns="91440" bIns="45720" rtlCol="0">
            <a:normAutofit/>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a:t>6. Contact us directly for concerns</a:t>
            </a:r>
            <a:r>
              <a:rPr lang="en-AU" sz="1800"/>
              <a:t> </a:t>
            </a:r>
            <a:br>
              <a:rPr lang="en-AU" sz="1800"/>
            </a:br>
            <a:r>
              <a:rPr lang="en-AU" sz="1800"/>
              <a:t>If you have a complaint or issue that needs more detail, please send us a private message so we can help. </a:t>
            </a:r>
          </a:p>
        </p:txBody>
      </p:sp>
    </p:spTree>
    <p:extLst>
      <p:ext uri="{BB962C8B-B14F-4D97-AF65-F5344CB8AC3E}">
        <p14:creationId xmlns:p14="http://schemas.microsoft.com/office/powerpoint/2010/main" val="2823893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E0C86-D1C5-4AAF-63DB-AA266FC04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F5674-597E-45F5-9963-812B164F69A4}"/>
              </a:ext>
            </a:extLst>
          </p:cNvPr>
          <p:cNvSpPr>
            <a:spLocks noGrp="1"/>
          </p:cNvSpPr>
          <p:nvPr>
            <p:ph type="ctrTitle"/>
          </p:nvPr>
        </p:nvSpPr>
        <p:spPr/>
        <p:txBody>
          <a:bodyPr/>
          <a:lstStyle/>
          <a:p>
            <a:r>
              <a:rPr lang="en-AU" noProof="0"/>
              <a:t>Student, Alumni and Employee Advocacy</a:t>
            </a:r>
          </a:p>
        </p:txBody>
      </p:sp>
    </p:spTree>
    <p:extLst>
      <p:ext uri="{BB962C8B-B14F-4D97-AF65-F5344CB8AC3E}">
        <p14:creationId xmlns:p14="http://schemas.microsoft.com/office/powerpoint/2010/main" val="3777871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C6863-6DB0-EA97-346F-C6C9F266D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62B9C-6E36-B59D-2683-E825B21D9BA4}"/>
              </a:ext>
            </a:extLst>
          </p:cNvPr>
          <p:cNvSpPr>
            <a:spLocks noGrp="1"/>
          </p:cNvSpPr>
          <p:nvPr>
            <p:ph type="title"/>
          </p:nvPr>
        </p:nvSpPr>
        <p:spPr/>
        <p:txBody>
          <a:bodyPr/>
          <a:lstStyle/>
          <a:p>
            <a:r>
              <a:rPr lang="en-AU" b="1" noProof="0"/>
              <a:t>Student, Alumni and Employee Advocacy</a:t>
            </a:r>
          </a:p>
        </p:txBody>
      </p:sp>
      <p:sp>
        <p:nvSpPr>
          <p:cNvPr id="3" name="Content Placeholder 2">
            <a:extLst>
              <a:ext uri="{FF2B5EF4-FFF2-40B4-BE49-F238E27FC236}">
                <a16:creationId xmlns:a16="http://schemas.microsoft.com/office/drawing/2014/main" id="{FA3C18FB-12F5-7D42-BE01-3041AE8BAD56}"/>
              </a:ext>
            </a:extLst>
          </p:cNvPr>
          <p:cNvSpPr>
            <a:spLocks noGrp="1"/>
          </p:cNvSpPr>
          <p:nvPr>
            <p:ph sz="quarter" idx="13"/>
          </p:nvPr>
        </p:nvSpPr>
        <p:spPr>
          <a:xfrm>
            <a:off x="372967" y="2220688"/>
            <a:ext cx="5466130" cy="4457754"/>
          </a:xfrm>
        </p:spPr>
        <p:txBody>
          <a:bodyPr vert="horz" lIns="0" tIns="45720" rIns="91440" bIns="45720" rtlCol="0" anchor="t">
            <a:normAutofit/>
          </a:bodyPr>
          <a:lstStyle/>
          <a:p>
            <a:pPr fontAlgn="base"/>
            <a:r>
              <a:rPr lang="en-AU" sz="1600" b="1" noProof="0"/>
              <a:t>Sharing Federation content</a:t>
            </a:r>
            <a:r>
              <a:rPr lang="en-AU" sz="1600" noProof="0"/>
              <a:t> </a:t>
            </a:r>
          </a:p>
          <a:p>
            <a:pPr marL="342900" indent="-342900" fontAlgn="base">
              <a:buFont typeface="Arial" panose="020B0604020202020204" pitchFamily="34" charset="0"/>
              <a:buChar char="•"/>
            </a:pPr>
            <a:r>
              <a:rPr lang="en-AU" sz="1600" noProof="0"/>
              <a:t>You’re welcome to re-post, share, or link to our official posts on any of your channels. </a:t>
            </a:r>
          </a:p>
          <a:p>
            <a:pPr marL="342900" indent="-342900" fontAlgn="base">
              <a:buFont typeface="Arial" panose="020B0604020202020204" pitchFamily="34" charset="0"/>
              <a:buChar char="•"/>
            </a:pPr>
            <a:r>
              <a:rPr lang="en-AU" sz="1600" noProof="0"/>
              <a:t>Always tag our official accounts (e.g. @federationuniversity on Instagram) so we can see and celebrate your post. </a:t>
            </a:r>
          </a:p>
          <a:p>
            <a:pPr marL="342900" indent="-342900" fontAlgn="base">
              <a:buFont typeface="Arial" panose="020B0604020202020204" pitchFamily="34" charset="0"/>
              <a:buChar char="•"/>
            </a:pPr>
            <a:r>
              <a:rPr lang="en-AU" sz="1600" noProof="0"/>
              <a:t>Keep captions accurate and avoid changing the meaning of the original post or adding text that could be misunderstood. </a:t>
            </a:r>
          </a:p>
          <a:p>
            <a:endParaRPr lang="en-AU" sz="1600" noProof="0"/>
          </a:p>
        </p:txBody>
      </p:sp>
      <p:sp>
        <p:nvSpPr>
          <p:cNvPr id="5" name="Content Placeholder 4">
            <a:extLst>
              <a:ext uri="{FF2B5EF4-FFF2-40B4-BE49-F238E27FC236}">
                <a16:creationId xmlns:a16="http://schemas.microsoft.com/office/drawing/2014/main" id="{F79903C3-F9C7-10A2-D96B-51705D51B621}"/>
              </a:ext>
            </a:extLst>
          </p:cNvPr>
          <p:cNvSpPr>
            <a:spLocks noGrp="1"/>
          </p:cNvSpPr>
          <p:nvPr>
            <p:ph sz="quarter" idx="15"/>
          </p:nvPr>
        </p:nvSpPr>
        <p:spPr>
          <a:xfrm>
            <a:off x="6096001" y="2220687"/>
            <a:ext cx="5722387" cy="4000231"/>
          </a:xfrm>
        </p:spPr>
        <p:txBody>
          <a:bodyPr vert="horz" lIns="0" tIns="45720" rIns="91440" bIns="45720" rtlCol="0" anchor="t">
            <a:normAutofit/>
          </a:bodyPr>
          <a:lstStyle/>
          <a:p>
            <a:pPr fontAlgn="base"/>
            <a:r>
              <a:rPr lang="en-AU" sz="1600" b="1" noProof="0"/>
              <a:t>Creating your own posts about Federation</a:t>
            </a:r>
            <a:r>
              <a:rPr lang="en-AU" sz="1600" noProof="0"/>
              <a:t> </a:t>
            </a:r>
          </a:p>
          <a:p>
            <a:pPr marL="342900" indent="-342900" fontAlgn="base">
              <a:buFont typeface="Arial" panose="020B0604020202020204" pitchFamily="34" charset="0"/>
              <a:buChar char="•"/>
            </a:pPr>
            <a:r>
              <a:rPr lang="en-AU" sz="1600" noProof="0"/>
              <a:t>Share your authentic experience of what you enjoyed, learned, or discovered. </a:t>
            </a:r>
          </a:p>
          <a:p>
            <a:pPr marL="342900" indent="-342900" fontAlgn="base">
              <a:buFont typeface="Arial" panose="020B0604020202020204" pitchFamily="34" charset="0"/>
              <a:buChar char="•"/>
            </a:pPr>
            <a:r>
              <a:rPr lang="en-AU" sz="1600" noProof="0"/>
              <a:t>If you mention Federation in your caption, tag the official account and use relevant hashtags (e.g. #FederationUni). </a:t>
            </a:r>
          </a:p>
          <a:p>
            <a:pPr marL="342900" indent="-342900" fontAlgn="base">
              <a:buFont typeface="Arial" panose="020B0604020202020204" pitchFamily="34" charset="0"/>
              <a:buChar char="•"/>
            </a:pPr>
            <a:r>
              <a:rPr lang="en-AU" sz="1600" noProof="0"/>
              <a:t>Include a location tag if you’re on campus, especially for events. </a:t>
            </a:r>
          </a:p>
          <a:p>
            <a:pPr marL="342900" indent="-342900" fontAlgn="base">
              <a:buFont typeface="Arial" panose="020B0604020202020204" pitchFamily="34" charset="0"/>
              <a:buChar char="•"/>
            </a:pPr>
            <a:r>
              <a:rPr lang="en-AU" sz="1600" noProof="0"/>
              <a:t>Use photos or videos you’ve taken yourself, or those we’ve provided for you with permission. </a:t>
            </a:r>
          </a:p>
          <a:p>
            <a:pPr marL="342900" indent="-342900" fontAlgn="base">
              <a:buFont typeface="Arial" panose="020B0604020202020204" pitchFamily="34" charset="0"/>
              <a:buChar char="•"/>
            </a:pPr>
            <a:r>
              <a:rPr lang="en-AU" sz="1600" noProof="0"/>
              <a:t>If you’re sharing a behind-the-scenes view of something not yet public (like an unannounced campaign or research project), check with Marketing before posting. </a:t>
            </a:r>
          </a:p>
          <a:p>
            <a:endParaRPr lang="en-AU" sz="1600" noProof="0"/>
          </a:p>
        </p:txBody>
      </p:sp>
      <p:sp>
        <p:nvSpPr>
          <p:cNvPr id="6" name="TextBox 5">
            <a:extLst>
              <a:ext uri="{FF2B5EF4-FFF2-40B4-BE49-F238E27FC236}">
                <a16:creationId xmlns:a16="http://schemas.microsoft.com/office/drawing/2014/main" id="{AFD819A2-49B3-A187-A405-005EC314A840}"/>
              </a:ext>
            </a:extLst>
          </p:cNvPr>
          <p:cNvSpPr txBox="1"/>
          <p:nvPr/>
        </p:nvSpPr>
        <p:spPr>
          <a:xfrm>
            <a:off x="372967" y="1071151"/>
            <a:ext cx="11331353" cy="830997"/>
          </a:xfrm>
          <a:prstGeom prst="rect">
            <a:avLst/>
          </a:prstGeom>
          <a:noFill/>
        </p:spPr>
        <p:txBody>
          <a:bodyPr wrap="square" lIns="91440" tIns="45720" rIns="91440" bIns="45720" rtlCol="0" anchor="t">
            <a:spAutoFit/>
          </a:bodyPr>
          <a:lstStyle/>
          <a:p>
            <a:pPr fontAlgn="base"/>
            <a:r>
              <a:rPr lang="en-AU" sz="1600" noProof="0"/>
              <a:t>Our students, graduates, and staff are some of our strongest storytellers. When they share their own experiences or re-post our content, it helps show Federation through real voices, not just our own. </a:t>
            </a:r>
          </a:p>
          <a:p>
            <a:pPr fontAlgn="base"/>
            <a:r>
              <a:rPr lang="en-AU" sz="1600" noProof="0"/>
              <a:t>We encourage advocacy, but we also want to make sure it reflects our values and stays on-brand. </a:t>
            </a:r>
          </a:p>
        </p:txBody>
      </p:sp>
    </p:spTree>
    <p:extLst>
      <p:ext uri="{BB962C8B-B14F-4D97-AF65-F5344CB8AC3E}">
        <p14:creationId xmlns:p14="http://schemas.microsoft.com/office/powerpoint/2010/main" val="3980523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75CF-A486-F707-D9D7-A38A9DD58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FDCA25-40BB-2B2D-645F-3C63E20B157D}"/>
              </a:ext>
            </a:extLst>
          </p:cNvPr>
          <p:cNvSpPr>
            <a:spLocks noGrp="1"/>
          </p:cNvSpPr>
          <p:nvPr>
            <p:ph type="title"/>
          </p:nvPr>
        </p:nvSpPr>
        <p:spPr/>
        <p:txBody>
          <a:bodyPr/>
          <a:lstStyle/>
          <a:p>
            <a:r>
              <a:rPr lang="en-AU" b="1" noProof="0"/>
              <a:t>Student, Alumni and Employee Advocacy</a:t>
            </a:r>
          </a:p>
        </p:txBody>
      </p:sp>
      <p:sp>
        <p:nvSpPr>
          <p:cNvPr id="3" name="Content Placeholder 2">
            <a:extLst>
              <a:ext uri="{FF2B5EF4-FFF2-40B4-BE49-F238E27FC236}">
                <a16:creationId xmlns:a16="http://schemas.microsoft.com/office/drawing/2014/main" id="{51095333-707C-E373-28D0-C84AE5A0FE54}"/>
              </a:ext>
            </a:extLst>
          </p:cNvPr>
          <p:cNvSpPr>
            <a:spLocks noGrp="1"/>
          </p:cNvSpPr>
          <p:nvPr>
            <p:ph sz="quarter" idx="13"/>
          </p:nvPr>
        </p:nvSpPr>
        <p:spPr>
          <a:xfrm>
            <a:off x="372967" y="1697622"/>
            <a:ext cx="5466130" cy="4457754"/>
          </a:xfrm>
        </p:spPr>
        <p:txBody>
          <a:bodyPr vert="horz" lIns="0" tIns="45720" rIns="91440" bIns="45720" rtlCol="0" anchor="t">
            <a:normAutofit/>
          </a:bodyPr>
          <a:lstStyle/>
          <a:p>
            <a:pPr fontAlgn="base"/>
            <a:r>
              <a:rPr lang="en-AU" sz="1800" b="1" noProof="0"/>
              <a:t>What’s on-brand</a:t>
            </a:r>
            <a:r>
              <a:rPr lang="en-AU" sz="1800" noProof="0"/>
              <a:t> </a:t>
            </a:r>
          </a:p>
          <a:p>
            <a:pPr marL="342900" indent="-342900" fontAlgn="base">
              <a:buFont typeface="Arial" panose="020B0604020202020204" pitchFamily="34" charset="0"/>
              <a:buChar char="•"/>
            </a:pPr>
            <a:r>
              <a:rPr lang="en-AU" sz="1800" noProof="0"/>
              <a:t>Positive, constructive posts that reflect our values: inclusion, respect, excellence, and community. </a:t>
            </a:r>
          </a:p>
          <a:p>
            <a:pPr marL="342900" indent="-342900" fontAlgn="base">
              <a:buFont typeface="Arial" panose="020B0604020202020204" pitchFamily="34" charset="0"/>
              <a:buChar char="•"/>
            </a:pPr>
            <a:r>
              <a:rPr lang="en-AU" sz="1800" noProof="0"/>
              <a:t>Images and videos that feel genuine, accessible, and relatable, not overly staged. </a:t>
            </a:r>
          </a:p>
          <a:p>
            <a:pPr marL="342900" indent="-342900" fontAlgn="base">
              <a:buFont typeface="Arial" panose="020B0604020202020204" pitchFamily="34" charset="0"/>
              <a:buChar char="•"/>
            </a:pPr>
            <a:r>
              <a:rPr lang="en-AU" sz="1800" noProof="0"/>
              <a:t>Celebrating achievements, sharing student life, and showing the diversity of our community. </a:t>
            </a:r>
          </a:p>
          <a:p>
            <a:endParaRPr lang="en-AU" noProof="0"/>
          </a:p>
        </p:txBody>
      </p:sp>
      <p:sp>
        <p:nvSpPr>
          <p:cNvPr id="5" name="Content Placeholder 4">
            <a:extLst>
              <a:ext uri="{FF2B5EF4-FFF2-40B4-BE49-F238E27FC236}">
                <a16:creationId xmlns:a16="http://schemas.microsoft.com/office/drawing/2014/main" id="{7CCE1503-C47A-E81F-A998-74C6A18B71D4}"/>
              </a:ext>
            </a:extLst>
          </p:cNvPr>
          <p:cNvSpPr>
            <a:spLocks noGrp="1"/>
          </p:cNvSpPr>
          <p:nvPr>
            <p:ph sz="quarter" idx="15"/>
          </p:nvPr>
        </p:nvSpPr>
        <p:spPr>
          <a:xfrm>
            <a:off x="6096001" y="1608687"/>
            <a:ext cx="5722387" cy="4457755"/>
          </a:xfrm>
        </p:spPr>
        <p:txBody>
          <a:bodyPr vert="horz" lIns="0" tIns="45720" rIns="91440" bIns="45720" rtlCol="0" anchor="t">
            <a:normAutofit/>
          </a:bodyPr>
          <a:lstStyle/>
          <a:p>
            <a:pPr fontAlgn="base"/>
            <a:r>
              <a:rPr lang="en-AU" sz="1800" b="1" noProof="0"/>
              <a:t>Disclaimers and transparency</a:t>
            </a:r>
            <a:r>
              <a:rPr lang="en-AU" sz="1800" noProof="0"/>
              <a:t> </a:t>
            </a:r>
          </a:p>
          <a:p>
            <a:pPr marL="342900" indent="-342900" fontAlgn="base">
              <a:buFont typeface="Arial" panose="020B0604020202020204" pitchFamily="34" charset="0"/>
              <a:buChar char="•"/>
            </a:pPr>
            <a:r>
              <a:rPr lang="en-AU" sz="1800" noProof="0"/>
              <a:t>If you’re a staff member or student ambassador posting as part of paid or official duties, add a simple note like </a:t>
            </a:r>
            <a:r>
              <a:rPr lang="en-AU" sz="1800" i="1" noProof="0"/>
              <a:t>“Created as part of my role with Federation University”</a:t>
            </a:r>
            <a:r>
              <a:rPr lang="en-AU" sz="1800" noProof="0"/>
              <a:t>. </a:t>
            </a:r>
          </a:p>
          <a:p>
            <a:pPr marL="342900" indent="-342900" fontAlgn="base">
              <a:buFont typeface="Arial" panose="020B0604020202020204" pitchFamily="34" charset="0"/>
              <a:buChar char="•"/>
            </a:pPr>
            <a:r>
              <a:rPr lang="en-AU" sz="1800" noProof="0"/>
              <a:t>If you’re sharing your personal opinion, make it clear it’s yours and not an official university statement. </a:t>
            </a:r>
          </a:p>
          <a:p>
            <a:pPr marL="342900" indent="-342900" fontAlgn="base">
              <a:buFont typeface="Arial" panose="020B0604020202020204" pitchFamily="34" charset="0"/>
              <a:buChar char="•"/>
            </a:pPr>
            <a:r>
              <a:rPr lang="en-AU" sz="1800" noProof="0"/>
              <a:t>Here’s a short, friendly statement that students, alumni, or staff could use when sharing personal opinions about Federation University online: </a:t>
            </a:r>
            <a:r>
              <a:rPr lang="en-AU" sz="1800" i="1" noProof="0"/>
              <a:t>The views expressed here are my own and don’t necessarily reflect those of Federation University.</a:t>
            </a:r>
            <a:r>
              <a:rPr lang="en-AU" sz="1800" noProof="0"/>
              <a:t> </a:t>
            </a:r>
          </a:p>
          <a:p>
            <a:endParaRPr lang="en-AU" noProof="0"/>
          </a:p>
        </p:txBody>
      </p:sp>
    </p:spTree>
    <p:extLst>
      <p:ext uri="{BB962C8B-B14F-4D97-AF65-F5344CB8AC3E}">
        <p14:creationId xmlns:p14="http://schemas.microsoft.com/office/powerpoint/2010/main" val="2396400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0E959-4F74-DCEF-E917-F1D858C0F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47EC39-1CC8-A3D1-D423-1F3FAF9E925B}"/>
              </a:ext>
            </a:extLst>
          </p:cNvPr>
          <p:cNvSpPr>
            <a:spLocks noGrp="1"/>
          </p:cNvSpPr>
          <p:nvPr>
            <p:ph type="ctrTitle"/>
          </p:nvPr>
        </p:nvSpPr>
        <p:spPr/>
        <p:txBody>
          <a:bodyPr/>
          <a:lstStyle/>
          <a:p>
            <a:r>
              <a:rPr lang="en-AU" noProof="0"/>
              <a:t>Legal &amp; Compliance Notes</a:t>
            </a:r>
          </a:p>
        </p:txBody>
      </p:sp>
    </p:spTree>
    <p:extLst>
      <p:ext uri="{BB962C8B-B14F-4D97-AF65-F5344CB8AC3E}">
        <p14:creationId xmlns:p14="http://schemas.microsoft.com/office/powerpoint/2010/main" val="148714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CB01-B5F8-3939-7733-BE701460B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E7EE0-F1BE-CD16-8115-00E1211B31A2}"/>
              </a:ext>
            </a:extLst>
          </p:cNvPr>
          <p:cNvSpPr>
            <a:spLocks noGrp="1"/>
          </p:cNvSpPr>
          <p:nvPr>
            <p:ph type="title"/>
          </p:nvPr>
        </p:nvSpPr>
        <p:spPr/>
        <p:txBody>
          <a:bodyPr/>
          <a:lstStyle/>
          <a:p>
            <a:r>
              <a:rPr lang="en-AU" b="1" noProof="0"/>
              <a:t>Legal &amp; Compliance Notes</a:t>
            </a:r>
          </a:p>
        </p:txBody>
      </p:sp>
      <p:sp>
        <p:nvSpPr>
          <p:cNvPr id="3" name="Content Placeholder 2">
            <a:extLst>
              <a:ext uri="{FF2B5EF4-FFF2-40B4-BE49-F238E27FC236}">
                <a16:creationId xmlns:a16="http://schemas.microsoft.com/office/drawing/2014/main" id="{A86C8633-66DE-F661-3841-B48E0B7A858F}"/>
              </a:ext>
            </a:extLst>
          </p:cNvPr>
          <p:cNvSpPr>
            <a:spLocks noGrp="1"/>
          </p:cNvSpPr>
          <p:nvPr>
            <p:ph sz="quarter" idx="13"/>
          </p:nvPr>
        </p:nvSpPr>
        <p:spPr>
          <a:xfrm>
            <a:off x="964925" y="1327794"/>
            <a:ext cx="5285974" cy="5019158"/>
          </a:xfrm>
        </p:spPr>
        <p:txBody>
          <a:bodyPr vert="horz" lIns="0" tIns="45720" rIns="91440" bIns="45720" rtlCol="0" anchor="t">
            <a:normAutofit/>
          </a:bodyPr>
          <a:lstStyle/>
          <a:p>
            <a:pPr fontAlgn="base"/>
            <a:r>
              <a:rPr lang="en-AU" sz="2400" b="1" noProof="0"/>
              <a:t>Privacy</a:t>
            </a:r>
            <a:r>
              <a:rPr lang="en-AU" sz="2400" noProof="0"/>
              <a:t> </a:t>
            </a:r>
          </a:p>
          <a:p>
            <a:pPr marL="342900" indent="-342900" fontAlgn="base">
              <a:buFont typeface="Arial" panose="020B0604020202020204" pitchFamily="34" charset="0"/>
              <a:buChar char="•"/>
            </a:pPr>
            <a:r>
              <a:rPr lang="en-AU" sz="1800" b="1" noProof="0"/>
              <a:t>Consent</a:t>
            </a:r>
            <a:r>
              <a:rPr lang="en-AU" sz="1800" noProof="0"/>
              <a:t> – Always get written or verbal consent before photographing or filming identifiable individuals. Images with verbal consent can only be used to promote the activity where they were captured. </a:t>
            </a:r>
          </a:p>
          <a:p>
            <a:pPr marL="342900" indent="-342900" fontAlgn="base">
              <a:buFont typeface="Arial" panose="020B0604020202020204" pitchFamily="34" charset="0"/>
              <a:buChar char="•"/>
            </a:pPr>
            <a:r>
              <a:rPr lang="en-AU" sz="1800" b="1" noProof="0"/>
              <a:t>Minors</a:t>
            </a:r>
            <a:r>
              <a:rPr lang="en-AU" sz="1800" noProof="0"/>
              <a:t> – Do not photograph, film, or share images of anyone under 18 without written consent from a parent or guardian. </a:t>
            </a:r>
          </a:p>
          <a:p>
            <a:pPr marL="342900" indent="-342900" fontAlgn="base">
              <a:buFont typeface="Arial" panose="020B0604020202020204" pitchFamily="34" charset="0"/>
              <a:buChar char="•"/>
            </a:pPr>
            <a:r>
              <a:rPr lang="en-AU" sz="1800" noProof="0"/>
              <a:t>For events, display a photo/video consent sign at entrances where practical. </a:t>
            </a:r>
          </a:p>
          <a:p>
            <a:pPr marL="342900" indent="-342900" fontAlgn="base">
              <a:buFont typeface="Arial" panose="020B0604020202020204" pitchFamily="34" charset="0"/>
              <a:buChar char="•"/>
            </a:pPr>
            <a:r>
              <a:rPr lang="en-AU" sz="1800" noProof="0"/>
              <a:t>Don’t share personal details (student ID numbers, addresses, phone numbers, private academic records) in captions, comments, or images. </a:t>
            </a:r>
          </a:p>
          <a:p>
            <a:endParaRPr lang="en-AU" sz="2400" noProof="0"/>
          </a:p>
        </p:txBody>
      </p:sp>
      <p:sp>
        <p:nvSpPr>
          <p:cNvPr id="4" name="Content Placeholder 2">
            <a:extLst>
              <a:ext uri="{FF2B5EF4-FFF2-40B4-BE49-F238E27FC236}">
                <a16:creationId xmlns:a16="http://schemas.microsoft.com/office/drawing/2014/main" id="{2E4C66CE-1CA3-46EF-A708-5B3EE0664CC2}"/>
              </a:ext>
            </a:extLst>
          </p:cNvPr>
          <p:cNvSpPr txBox="1">
            <a:spLocks/>
          </p:cNvSpPr>
          <p:nvPr/>
        </p:nvSpPr>
        <p:spPr>
          <a:xfrm>
            <a:off x="6532414" y="1327794"/>
            <a:ext cx="5285974" cy="5019158"/>
          </a:xfrm>
          <a:prstGeom prst="rect">
            <a:avLst/>
          </a:prstGeom>
        </p:spPr>
        <p:txBody>
          <a:bodyPr vert="horz" lIns="0" tIns="45720" rIns="91440" bIns="45720" rtlCol="0" anchor="t">
            <a:normAutofit/>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AU" sz="2400" b="1"/>
              <a:t>Copyright</a:t>
            </a:r>
            <a:endParaRPr lang="en-AU" sz="2400"/>
          </a:p>
          <a:p>
            <a:pPr marL="342900" indent="-342900" fontAlgn="base">
              <a:buFont typeface="Arial" panose="020B0604020202020204" pitchFamily="34" charset="0"/>
              <a:buChar char="•"/>
            </a:pPr>
            <a:r>
              <a:rPr lang="en-AU" sz="1800"/>
              <a:t>Only use images, music, graphics, and video you have permission to use.</a:t>
            </a:r>
          </a:p>
          <a:p>
            <a:pPr marL="342900" indent="-342900" fontAlgn="base">
              <a:buFont typeface="Arial" panose="020B0604020202020204" pitchFamily="34" charset="0"/>
              <a:buChar char="•"/>
            </a:pPr>
            <a:r>
              <a:rPr lang="en-AU" sz="1800"/>
              <a:t>Credit creators when required, including photographers, artists, or collaborators. </a:t>
            </a:r>
          </a:p>
          <a:p>
            <a:pPr marL="342900" indent="-342900" fontAlgn="base">
              <a:buFont typeface="Arial" panose="020B0604020202020204" pitchFamily="34" charset="0"/>
              <a:buChar char="•"/>
            </a:pPr>
            <a:r>
              <a:rPr lang="en-AU" sz="1800"/>
              <a:t>For music in TikTok, Instagram, and Reels, use platform-approved audio to avoid copyright strikes. </a:t>
            </a:r>
            <a:endParaRPr lang="en-AU" sz="2400"/>
          </a:p>
        </p:txBody>
      </p:sp>
    </p:spTree>
    <p:extLst>
      <p:ext uri="{BB962C8B-B14F-4D97-AF65-F5344CB8AC3E}">
        <p14:creationId xmlns:p14="http://schemas.microsoft.com/office/powerpoint/2010/main" val="4070974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81779-83D7-B1C6-2B38-14818A098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D605B-EE04-5C75-61EB-49655CD280C9}"/>
              </a:ext>
            </a:extLst>
          </p:cNvPr>
          <p:cNvSpPr>
            <a:spLocks noGrp="1"/>
          </p:cNvSpPr>
          <p:nvPr>
            <p:ph type="title"/>
          </p:nvPr>
        </p:nvSpPr>
        <p:spPr/>
        <p:txBody>
          <a:bodyPr/>
          <a:lstStyle/>
          <a:p>
            <a:r>
              <a:rPr lang="en-AU" b="1" noProof="0"/>
              <a:t>Legal &amp; Compliance Notes</a:t>
            </a:r>
          </a:p>
        </p:txBody>
      </p:sp>
      <p:sp>
        <p:nvSpPr>
          <p:cNvPr id="3" name="Content Placeholder 2">
            <a:extLst>
              <a:ext uri="{FF2B5EF4-FFF2-40B4-BE49-F238E27FC236}">
                <a16:creationId xmlns:a16="http://schemas.microsoft.com/office/drawing/2014/main" id="{3DFE2906-FB48-55EE-729D-C438EC3F21B6}"/>
              </a:ext>
            </a:extLst>
          </p:cNvPr>
          <p:cNvSpPr>
            <a:spLocks noGrp="1"/>
          </p:cNvSpPr>
          <p:nvPr>
            <p:ph sz="quarter" idx="13"/>
          </p:nvPr>
        </p:nvSpPr>
        <p:spPr>
          <a:xfrm>
            <a:off x="721310" y="1399384"/>
            <a:ext cx="5374690" cy="3399654"/>
          </a:xfrm>
        </p:spPr>
        <p:txBody>
          <a:bodyPr vert="horz" lIns="0" tIns="45720" rIns="91440" bIns="45720" rtlCol="0" anchor="t">
            <a:normAutofit/>
          </a:bodyPr>
          <a:lstStyle/>
          <a:p>
            <a:r>
              <a:rPr lang="en-AU" b="1" noProof="0"/>
              <a:t>Taking Photos at Events</a:t>
            </a:r>
          </a:p>
          <a:p>
            <a:r>
              <a:rPr lang="en-AU" sz="1600" b="1" noProof="0"/>
              <a:t>Quality over quantity</a:t>
            </a:r>
            <a:br>
              <a:rPr lang="en-AU" sz="1600" noProof="0"/>
            </a:br>
            <a:r>
              <a:rPr lang="en-AU" sz="1600" noProof="0"/>
              <a:t>We prefer a smaller number of </a:t>
            </a:r>
            <a:r>
              <a:rPr lang="en-AU" sz="1600" b="1" noProof="0"/>
              <a:t>well-composed, clear images</a:t>
            </a:r>
            <a:r>
              <a:rPr lang="en-AU" sz="1600" noProof="0"/>
              <a:t> over large batches of similar or low-quality shots. Aim for 10–15 strong images that tell the story of the event.</a:t>
            </a:r>
          </a:p>
          <a:p>
            <a:r>
              <a:rPr lang="en-AU" sz="1600" b="1" noProof="0"/>
              <a:t>Capture the feeling</a:t>
            </a:r>
            <a:br>
              <a:rPr lang="en-AU" sz="1600" noProof="0"/>
            </a:br>
            <a:r>
              <a:rPr lang="en-AU" sz="1600" noProof="0"/>
              <a:t>Focus on real moments: people interacting, enjoying themselves, or engaging with the activity. Avoid overly staged shots unless planned for a campaign.</a:t>
            </a:r>
          </a:p>
          <a:p>
            <a:endParaRPr lang="en-AU" sz="1600" noProof="0"/>
          </a:p>
        </p:txBody>
      </p:sp>
      <p:sp>
        <p:nvSpPr>
          <p:cNvPr id="5" name="Content Placeholder 4">
            <a:extLst>
              <a:ext uri="{FF2B5EF4-FFF2-40B4-BE49-F238E27FC236}">
                <a16:creationId xmlns:a16="http://schemas.microsoft.com/office/drawing/2014/main" id="{1A418FC6-9F01-BA82-0B80-ECE6A0924367}"/>
              </a:ext>
            </a:extLst>
          </p:cNvPr>
          <p:cNvSpPr>
            <a:spLocks noGrp="1"/>
          </p:cNvSpPr>
          <p:nvPr>
            <p:ph sz="quarter" idx="15"/>
          </p:nvPr>
        </p:nvSpPr>
        <p:spPr>
          <a:xfrm>
            <a:off x="6443698" y="1293131"/>
            <a:ext cx="5374690" cy="3699141"/>
          </a:xfrm>
        </p:spPr>
        <p:txBody>
          <a:bodyPr vert="horz" lIns="0" tIns="45720" rIns="91440" bIns="45720" rtlCol="0" anchor="t">
            <a:normAutofit/>
          </a:bodyPr>
          <a:lstStyle/>
          <a:p>
            <a:r>
              <a:rPr lang="en-AU" b="1" noProof="0"/>
              <a:t>Consent is essential</a:t>
            </a:r>
            <a:br>
              <a:rPr lang="en-AU" sz="1600" noProof="0"/>
            </a:br>
            <a:r>
              <a:rPr lang="en-AU" sz="1600" noProof="0"/>
              <a:t>Always get </a:t>
            </a:r>
            <a:r>
              <a:rPr lang="en-AU" sz="1600" b="1" noProof="0"/>
              <a:t>written or verbal consent</a:t>
            </a:r>
            <a:r>
              <a:rPr lang="en-AU" sz="1600" noProof="0"/>
              <a:t> from anyone clearly identifiable. </a:t>
            </a:r>
          </a:p>
          <a:p>
            <a:pPr lvl="1"/>
            <a:r>
              <a:rPr lang="en-AU" sz="1600" noProof="0"/>
              <a:t>If written consent isn’t possible, you must clearly explain to the person </a:t>
            </a:r>
            <a:r>
              <a:rPr lang="en-AU" sz="1600" b="1" noProof="0"/>
              <a:t>exactly how the content will be used</a:t>
            </a:r>
            <a:r>
              <a:rPr lang="en-AU" sz="1600" noProof="0"/>
              <a:t> before taking the photo.</a:t>
            </a:r>
          </a:p>
          <a:p>
            <a:pPr lvl="1"/>
            <a:r>
              <a:rPr lang="en-AU" sz="1600" noProof="0"/>
              <a:t>These images can </a:t>
            </a:r>
            <a:r>
              <a:rPr lang="en-AU" sz="1600" b="1" noProof="0"/>
              <a:t>only be used in the way that was explained</a:t>
            </a:r>
            <a:r>
              <a:rPr lang="en-AU" sz="1600" noProof="0"/>
              <a:t> at the time and can’t be repurposed later.</a:t>
            </a:r>
          </a:p>
          <a:p>
            <a:pPr lvl="1"/>
            <a:r>
              <a:rPr lang="en-AU" sz="1600" noProof="0"/>
              <a:t>Use event signage to let attendees know photography is taking place.</a:t>
            </a:r>
          </a:p>
          <a:p>
            <a:pPr lvl="1"/>
            <a:r>
              <a:rPr lang="en-AU" sz="1600" noProof="0"/>
              <a:t>Images with verbal consent can only be used to promote the activity where they were captured</a:t>
            </a:r>
          </a:p>
          <a:p>
            <a:pPr lvl="1"/>
            <a:endParaRPr lang="en-AU" sz="1600" noProof="0"/>
          </a:p>
          <a:p>
            <a:endParaRPr lang="en-AU" sz="1600" noProof="0"/>
          </a:p>
        </p:txBody>
      </p:sp>
      <p:sp>
        <p:nvSpPr>
          <p:cNvPr id="4" name="TextBox 3">
            <a:extLst>
              <a:ext uri="{FF2B5EF4-FFF2-40B4-BE49-F238E27FC236}">
                <a16:creationId xmlns:a16="http://schemas.microsoft.com/office/drawing/2014/main" id="{E8612A66-3291-35C8-AF2D-C78B56F3C892}"/>
              </a:ext>
            </a:extLst>
          </p:cNvPr>
          <p:cNvSpPr txBox="1"/>
          <p:nvPr/>
        </p:nvSpPr>
        <p:spPr>
          <a:xfrm>
            <a:off x="1088136" y="4689310"/>
            <a:ext cx="9528048" cy="2031325"/>
          </a:xfrm>
          <a:prstGeom prst="rect">
            <a:avLst/>
          </a:prstGeom>
          <a:noFill/>
        </p:spPr>
        <p:txBody>
          <a:bodyPr wrap="square" rtlCol="0">
            <a:spAutoFit/>
          </a:bodyPr>
          <a:lstStyle/>
          <a:p>
            <a:r>
              <a:rPr lang="en-AU" b="1" noProof="0"/>
              <a:t>Not sure?</a:t>
            </a:r>
            <a:br>
              <a:rPr lang="en-AU" noProof="0"/>
            </a:br>
            <a:r>
              <a:rPr lang="en-AU" noProof="0"/>
              <a:t>If you are ever unsure about consent or image use, check with the </a:t>
            </a:r>
            <a:r>
              <a:rPr lang="en-AU" b="1" noProof="0"/>
              <a:t>Social Media Coordinator</a:t>
            </a:r>
            <a:r>
              <a:rPr lang="en-AU" noProof="0"/>
              <a:t> before sharing.</a:t>
            </a:r>
          </a:p>
          <a:p>
            <a:r>
              <a:rPr lang="en-AU"/>
              <a:t>If you’re unsure whether content is appropriate to share, check with the Marketing team or Student HQ before posting. </a:t>
            </a:r>
          </a:p>
          <a:p>
            <a:endParaRPr lang="en-AU" noProof="0"/>
          </a:p>
          <a:p>
            <a:endParaRPr lang="en-AU" noProof="0"/>
          </a:p>
        </p:txBody>
      </p:sp>
    </p:spTree>
    <p:extLst>
      <p:ext uri="{BB962C8B-B14F-4D97-AF65-F5344CB8AC3E}">
        <p14:creationId xmlns:p14="http://schemas.microsoft.com/office/powerpoint/2010/main" val="1358113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9884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115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8435F-3C72-EBC0-C5A0-04CF307D5D8E}"/>
              </a:ext>
            </a:extLst>
          </p:cNvPr>
          <p:cNvSpPr>
            <a:spLocks noGrp="1"/>
          </p:cNvSpPr>
          <p:nvPr>
            <p:ph type="title"/>
          </p:nvPr>
        </p:nvSpPr>
        <p:spPr/>
        <p:txBody>
          <a:bodyPr/>
          <a:lstStyle/>
          <a:p>
            <a:r>
              <a:rPr lang="en-AU" noProof="0"/>
              <a:t>Contents </a:t>
            </a:r>
          </a:p>
        </p:txBody>
      </p:sp>
      <p:sp>
        <p:nvSpPr>
          <p:cNvPr id="4" name="TextBox 3">
            <a:extLst>
              <a:ext uri="{FF2B5EF4-FFF2-40B4-BE49-F238E27FC236}">
                <a16:creationId xmlns:a16="http://schemas.microsoft.com/office/drawing/2014/main" id="{B057369E-64FC-1C89-EAFB-9BE0515FAD21}"/>
              </a:ext>
            </a:extLst>
          </p:cNvPr>
          <p:cNvSpPr txBox="1"/>
          <p:nvPr/>
        </p:nvSpPr>
        <p:spPr>
          <a:xfrm>
            <a:off x="837877" y="1914572"/>
            <a:ext cx="5258123" cy="369332"/>
          </a:xfrm>
          <a:prstGeom prst="rect">
            <a:avLst/>
          </a:prstGeom>
          <a:noFill/>
        </p:spPr>
        <p:txBody>
          <a:bodyPr wrap="square" rtlCol="0">
            <a:spAutoFit/>
          </a:bodyPr>
          <a:lstStyle/>
          <a:p>
            <a:r>
              <a:rPr lang="en-AU" noProof="0">
                <a:hlinkClick r:id="rId2" action="ppaction://hlinksldjump"/>
              </a:rPr>
              <a:t>Introduction</a:t>
            </a:r>
            <a:endParaRPr lang="en-AU" noProof="0"/>
          </a:p>
        </p:txBody>
      </p:sp>
      <p:sp>
        <p:nvSpPr>
          <p:cNvPr id="5" name="TextBox 4">
            <a:extLst>
              <a:ext uri="{FF2B5EF4-FFF2-40B4-BE49-F238E27FC236}">
                <a16:creationId xmlns:a16="http://schemas.microsoft.com/office/drawing/2014/main" id="{981144C3-21A9-48A4-9475-4E977C7B4C72}"/>
              </a:ext>
            </a:extLst>
          </p:cNvPr>
          <p:cNvSpPr txBox="1"/>
          <p:nvPr/>
        </p:nvSpPr>
        <p:spPr>
          <a:xfrm>
            <a:off x="837877" y="2305831"/>
            <a:ext cx="5258123" cy="369332"/>
          </a:xfrm>
          <a:prstGeom prst="rect">
            <a:avLst/>
          </a:prstGeom>
          <a:noFill/>
        </p:spPr>
        <p:txBody>
          <a:bodyPr wrap="square" rtlCol="0">
            <a:spAutoFit/>
          </a:bodyPr>
          <a:lstStyle/>
          <a:p>
            <a:r>
              <a:rPr lang="en-AU" noProof="0">
                <a:hlinkClick r:id="rId3" action="ppaction://hlinksldjump"/>
              </a:rPr>
              <a:t>Brand Overview</a:t>
            </a:r>
            <a:endParaRPr lang="en-AU" noProof="0"/>
          </a:p>
        </p:txBody>
      </p:sp>
      <p:sp>
        <p:nvSpPr>
          <p:cNvPr id="6" name="TextBox 5">
            <a:extLst>
              <a:ext uri="{FF2B5EF4-FFF2-40B4-BE49-F238E27FC236}">
                <a16:creationId xmlns:a16="http://schemas.microsoft.com/office/drawing/2014/main" id="{EAE6736F-6C06-AB5F-2AA9-C800074588B5}"/>
              </a:ext>
            </a:extLst>
          </p:cNvPr>
          <p:cNvSpPr txBox="1"/>
          <p:nvPr/>
        </p:nvSpPr>
        <p:spPr>
          <a:xfrm>
            <a:off x="837877" y="2697090"/>
            <a:ext cx="5258123" cy="369332"/>
          </a:xfrm>
          <a:prstGeom prst="rect">
            <a:avLst/>
          </a:prstGeom>
          <a:noFill/>
        </p:spPr>
        <p:txBody>
          <a:bodyPr wrap="square" rtlCol="0">
            <a:spAutoFit/>
          </a:bodyPr>
          <a:lstStyle/>
          <a:p>
            <a:r>
              <a:rPr lang="en-AU">
                <a:hlinkClick r:id="rId4" action="ppaction://hlinksldjump"/>
              </a:rPr>
              <a:t>Social Profiles</a:t>
            </a:r>
            <a:endParaRPr lang="en-AU" noProof="0"/>
          </a:p>
        </p:txBody>
      </p:sp>
      <p:sp>
        <p:nvSpPr>
          <p:cNvPr id="7" name="TextBox 6">
            <a:extLst>
              <a:ext uri="{FF2B5EF4-FFF2-40B4-BE49-F238E27FC236}">
                <a16:creationId xmlns:a16="http://schemas.microsoft.com/office/drawing/2014/main" id="{D42A3155-C844-D1A0-E545-CE51D74AD611}"/>
              </a:ext>
            </a:extLst>
          </p:cNvPr>
          <p:cNvSpPr txBox="1"/>
          <p:nvPr/>
        </p:nvSpPr>
        <p:spPr>
          <a:xfrm>
            <a:off x="837877" y="3467762"/>
            <a:ext cx="5258123" cy="369332"/>
          </a:xfrm>
          <a:prstGeom prst="rect">
            <a:avLst/>
          </a:prstGeom>
          <a:noFill/>
        </p:spPr>
        <p:txBody>
          <a:bodyPr wrap="square" rtlCol="0">
            <a:spAutoFit/>
          </a:bodyPr>
          <a:lstStyle/>
          <a:p>
            <a:r>
              <a:rPr lang="en-AU" noProof="0">
                <a:hlinkClick r:id="rId5" action="ppaction://hlinksldjump"/>
              </a:rPr>
              <a:t>Audience Personas</a:t>
            </a:r>
            <a:endParaRPr lang="en-AU" noProof="0"/>
          </a:p>
        </p:txBody>
      </p:sp>
      <p:sp>
        <p:nvSpPr>
          <p:cNvPr id="8" name="TextBox 7">
            <a:extLst>
              <a:ext uri="{FF2B5EF4-FFF2-40B4-BE49-F238E27FC236}">
                <a16:creationId xmlns:a16="http://schemas.microsoft.com/office/drawing/2014/main" id="{1C4801A7-4364-6304-93D8-8E0F0A6F6688}"/>
              </a:ext>
            </a:extLst>
          </p:cNvPr>
          <p:cNvSpPr txBox="1"/>
          <p:nvPr/>
        </p:nvSpPr>
        <p:spPr>
          <a:xfrm>
            <a:off x="837877" y="3863184"/>
            <a:ext cx="5258123" cy="369332"/>
          </a:xfrm>
          <a:prstGeom prst="rect">
            <a:avLst/>
          </a:prstGeom>
          <a:noFill/>
        </p:spPr>
        <p:txBody>
          <a:bodyPr wrap="square" rtlCol="0">
            <a:spAutoFit/>
          </a:bodyPr>
          <a:lstStyle/>
          <a:p>
            <a:r>
              <a:rPr lang="en-AU" noProof="0">
                <a:hlinkClick r:id="rId6" action="ppaction://hlinksldjump"/>
              </a:rPr>
              <a:t>Our Voice</a:t>
            </a:r>
            <a:endParaRPr lang="en-AU" noProof="0"/>
          </a:p>
        </p:txBody>
      </p:sp>
      <p:sp>
        <p:nvSpPr>
          <p:cNvPr id="9" name="TextBox 8">
            <a:extLst>
              <a:ext uri="{FF2B5EF4-FFF2-40B4-BE49-F238E27FC236}">
                <a16:creationId xmlns:a16="http://schemas.microsoft.com/office/drawing/2014/main" id="{9BE468E6-3803-50FC-15DE-7544A5294391}"/>
              </a:ext>
            </a:extLst>
          </p:cNvPr>
          <p:cNvSpPr txBox="1"/>
          <p:nvPr/>
        </p:nvSpPr>
        <p:spPr>
          <a:xfrm>
            <a:off x="6177973" y="2666612"/>
            <a:ext cx="5258123" cy="369332"/>
          </a:xfrm>
          <a:prstGeom prst="rect">
            <a:avLst/>
          </a:prstGeom>
          <a:noFill/>
        </p:spPr>
        <p:txBody>
          <a:bodyPr wrap="square" rtlCol="0">
            <a:spAutoFit/>
          </a:bodyPr>
          <a:lstStyle/>
          <a:p>
            <a:r>
              <a:rPr lang="en-AU" noProof="0">
                <a:hlinkClick r:id="rId7" action="ppaction://hlinksldjump"/>
              </a:rPr>
              <a:t>Visual &amp; Multimedia Standards</a:t>
            </a:r>
            <a:endParaRPr lang="en-AU" noProof="0"/>
          </a:p>
        </p:txBody>
      </p:sp>
      <p:sp>
        <p:nvSpPr>
          <p:cNvPr id="11" name="TextBox 10">
            <a:extLst>
              <a:ext uri="{FF2B5EF4-FFF2-40B4-BE49-F238E27FC236}">
                <a16:creationId xmlns:a16="http://schemas.microsoft.com/office/drawing/2014/main" id="{94FA4133-792D-DD96-F1B0-F51353C71F78}"/>
              </a:ext>
            </a:extLst>
          </p:cNvPr>
          <p:cNvSpPr txBox="1"/>
          <p:nvPr/>
        </p:nvSpPr>
        <p:spPr>
          <a:xfrm>
            <a:off x="837877" y="3079041"/>
            <a:ext cx="5258123" cy="369332"/>
          </a:xfrm>
          <a:prstGeom prst="rect">
            <a:avLst/>
          </a:prstGeom>
          <a:noFill/>
        </p:spPr>
        <p:txBody>
          <a:bodyPr wrap="square" rtlCol="0">
            <a:spAutoFit/>
          </a:bodyPr>
          <a:lstStyle/>
          <a:p>
            <a:r>
              <a:rPr lang="en-AU" noProof="0">
                <a:hlinkClick r:id="rId8" action="ppaction://hlinksldjump"/>
              </a:rPr>
              <a:t>Federation University Social Media Channels</a:t>
            </a:r>
            <a:endParaRPr lang="en-AU" noProof="0"/>
          </a:p>
        </p:txBody>
      </p:sp>
      <p:sp>
        <p:nvSpPr>
          <p:cNvPr id="13" name="TextBox 12">
            <a:extLst>
              <a:ext uri="{FF2B5EF4-FFF2-40B4-BE49-F238E27FC236}">
                <a16:creationId xmlns:a16="http://schemas.microsoft.com/office/drawing/2014/main" id="{CE117D5B-1AE5-F6C1-7977-94351208FB51}"/>
              </a:ext>
            </a:extLst>
          </p:cNvPr>
          <p:cNvSpPr txBox="1"/>
          <p:nvPr/>
        </p:nvSpPr>
        <p:spPr>
          <a:xfrm>
            <a:off x="6177973" y="2295531"/>
            <a:ext cx="5258123" cy="369332"/>
          </a:xfrm>
          <a:prstGeom prst="rect">
            <a:avLst/>
          </a:prstGeom>
          <a:noFill/>
        </p:spPr>
        <p:txBody>
          <a:bodyPr wrap="square" rtlCol="0">
            <a:spAutoFit/>
          </a:bodyPr>
          <a:lstStyle/>
          <a:p>
            <a:r>
              <a:rPr lang="en-AU" noProof="0">
                <a:hlinkClick r:id="rId9" action="ppaction://hlinksldjump"/>
              </a:rPr>
              <a:t>AI Guide</a:t>
            </a:r>
            <a:endParaRPr lang="en-AU" noProof="0"/>
          </a:p>
        </p:txBody>
      </p:sp>
      <p:sp>
        <p:nvSpPr>
          <p:cNvPr id="23" name="TextBox 22">
            <a:extLst>
              <a:ext uri="{FF2B5EF4-FFF2-40B4-BE49-F238E27FC236}">
                <a16:creationId xmlns:a16="http://schemas.microsoft.com/office/drawing/2014/main" id="{58CD870D-D6FF-DB8F-7FF7-0565ED6BD11E}"/>
              </a:ext>
            </a:extLst>
          </p:cNvPr>
          <p:cNvSpPr txBox="1"/>
          <p:nvPr/>
        </p:nvSpPr>
        <p:spPr>
          <a:xfrm>
            <a:off x="6177973" y="3033150"/>
            <a:ext cx="5629656" cy="369332"/>
          </a:xfrm>
          <a:prstGeom prst="rect">
            <a:avLst/>
          </a:prstGeom>
          <a:noFill/>
        </p:spPr>
        <p:txBody>
          <a:bodyPr wrap="square" rtlCol="0">
            <a:spAutoFit/>
          </a:bodyPr>
          <a:lstStyle/>
          <a:p>
            <a:r>
              <a:rPr lang="en-AU" noProof="0">
                <a:hlinkClick r:id="rId10" action="ppaction://hlinksldjump"/>
              </a:rPr>
              <a:t>Federation Community Guidelines</a:t>
            </a:r>
            <a:endParaRPr lang="en-AU" noProof="0"/>
          </a:p>
        </p:txBody>
      </p:sp>
      <p:sp>
        <p:nvSpPr>
          <p:cNvPr id="24" name="TextBox 23">
            <a:extLst>
              <a:ext uri="{FF2B5EF4-FFF2-40B4-BE49-F238E27FC236}">
                <a16:creationId xmlns:a16="http://schemas.microsoft.com/office/drawing/2014/main" id="{170AB65C-9705-BD06-829C-EFA87C89AC67}"/>
              </a:ext>
            </a:extLst>
          </p:cNvPr>
          <p:cNvSpPr txBox="1"/>
          <p:nvPr/>
        </p:nvSpPr>
        <p:spPr>
          <a:xfrm>
            <a:off x="6177973" y="3403315"/>
            <a:ext cx="5629656" cy="369332"/>
          </a:xfrm>
          <a:prstGeom prst="rect">
            <a:avLst/>
          </a:prstGeom>
          <a:noFill/>
        </p:spPr>
        <p:txBody>
          <a:bodyPr wrap="square" rtlCol="0">
            <a:spAutoFit/>
          </a:bodyPr>
          <a:lstStyle/>
          <a:p>
            <a:r>
              <a:rPr lang="en-AU" noProof="0">
                <a:hlinkClick r:id="rId11" action="ppaction://hlinksldjump"/>
              </a:rPr>
              <a:t>Student, Alumni and Employee Advocacy</a:t>
            </a:r>
            <a:endParaRPr lang="en-AU" noProof="0"/>
          </a:p>
        </p:txBody>
      </p:sp>
      <p:sp>
        <p:nvSpPr>
          <p:cNvPr id="25" name="TextBox 24">
            <a:extLst>
              <a:ext uri="{FF2B5EF4-FFF2-40B4-BE49-F238E27FC236}">
                <a16:creationId xmlns:a16="http://schemas.microsoft.com/office/drawing/2014/main" id="{3119CF1D-FC08-4E8B-D146-3D5F7562BB04}"/>
              </a:ext>
            </a:extLst>
          </p:cNvPr>
          <p:cNvSpPr txBox="1"/>
          <p:nvPr/>
        </p:nvSpPr>
        <p:spPr>
          <a:xfrm>
            <a:off x="6177973" y="3789940"/>
            <a:ext cx="5629656" cy="369332"/>
          </a:xfrm>
          <a:prstGeom prst="rect">
            <a:avLst/>
          </a:prstGeom>
          <a:noFill/>
        </p:spPr>
        <p:txBody>
          <a:bodyPr wrap="square" rtlCol="0">
            <a:spAutoFit/>
          </a:bodyPr>
          <a:lstStyle/>
          <a:p>
            <a:r>
              <a:rPr lang="en-AU" noProof="0">
                <a:hlinkClick r:id="rId12" action="ppaction://hlinksldjump"/>
              </a:rPr>
              <a:t>Legal &amp; Compliance Notes</a:t>
            </a:r>
            <a:endParaRPr lang="en-AU" noProof="0"/>
          </a:p>
        </p:txBody>
      </p:sp>
    </p:spTree>
    <p:extLst>
      <p:ext uri="{BB962C8B-B14F-4D97-AF65-F5344CB8AC3E}">
        <p14:creationId xmlns:p14="http://schemas.microsoft.com/office/powerpoint/2010/main" val="952639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43ED9-FE89-A26C-A33E-FB9799ACC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E792E-75FE-081B-32FA-39BFD45E598B}"/>
              </a:ext>
            </a:extLst>
          </p:cNvPr>
          <p:cNvSpPr>
            <a:spLocks noGrp="1"/>
          </p:cNvSpPr>
          <p:nvPr>
            <p:ph type="ctrTitle"/>
          </p:nvPr>
        </p:nvSpPr>
        <p:spPr/>
        <p:txBody>
          <a:bodyPr/>
          <a:lstStyle/>
          <a:p>
            <a:r>
              <a:rPr lang="en-AU" noProof="0"/>
              <a:t>Introduction </a:t>
            </a:r>
          </a:p>
        </p:txBody>
      </p:sp>
    </p:spTree>
    <p:extLst>
      <p:ext uri="{BB962C8B-B14F-4D97-AF65-F5344CB8AC3E}">
        <p14:creationId xmlns:p14="http://schemas.microsoft.com/office/powerpoint/2010/main" val="166219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3EACFE9-C4CF-62D0-C58B-08825B0913A4}"/>
              </a:ext>
            </a:extLst>
          </p:cNvPr>
          <p:cNvSpPr txBox="1">
            <a:spLocks/>
          </p:cNvSpPr>
          <p:nvPr/>
        </p:nvSpPr>
        <p:spPr>
          <a:xfrm>
            <a:off x="492887" y="1663908"/>
            <a:ext cx="7526850" cy="4504961"/>
          </a:xfrm>
          <a:prstGeom prst="rect">
            <a:avLst/>
          </a:prstGeom>
        </p:spPr>
        <p:txBody>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noProof="0"/>
              <a:t>This guide is a go-to for anyone creating or requesting content for our channels, so we’re always showing up in a way that feels true to who we are: surprisingly human, humble, clever, and empowering.</a:t>
            </a:r>
          </a:p>
          <a:p>
            <a:endParaRPr lang="en-AU" noProof="0"/>
          </a:p>
          <a:p>
            <a:r>
              <a:rPr lang="en-AU" noProof="0"/>
              <a:t>Our Socials are about helping our audience feel connected, informed, and part of our community. When our voice, visuals, and messages line up, we’re more likely to spark conversations, build trust, and make an impact.</a:t>
            </a:r>
          </a:p>
          <a:p>
            <a:endParaRPr lang="en-AU" sz="2400" noProof="0"/>
          </a:p>
        </p:txBody>
      </p:sp>
      <p:sp>
        <p:nvSpPr>
          <p:cNvPr id="6" name="Title 1">
            <a:extLst>
              <a:ext uri="{FF2B5EF4-FFF2-40B4-BE49-F238E27FC236}">
                <a16:creationId xmlns:a16="http://schemas.microsoft.com/office/drawing/2014/main" id="{CE8702A7-4605-392B-BA5A-BAD178662564}"/>
              </a:ext>
            </a:extLst>
          </p:cNvPr>
          <p:cNvSpPr>
            <a:spLocks noGrp="1"/>
          </p:cNvSpPr>
          <p:nvPr>
            <p:ph type="title"/>
          </p:nvPr>
        </p:nvSpPr>
        <p:spPr>
          <a:xfrm>
            <a:off x="372967" y="660739"/>
            <a:ext cx="11445421" cy="838901"/>
          </a:xfrm>
        </p:spPr>
        <p:txBody>
          <a:bodyPr/>
          <a:lstStyle/>
          <a:p>
            <a:r>
              <a:rPr lang="en-AU" noProof="0"/>
              <a:t>Purpose of this guide</a:t>
            </a:r>
          </a:p>
        </p:txBody>
      </p:sp>
    </p:spTree>
    <p:extLst>
      <p:ext uri="{BB962C8B-B14F-4D97-AF65-F5344CB8AC3E}">
        <p14:creationId xmlns:p14="http://schemas.microsoft.com/office/powerpoint/2010/main" val="2039165084"/>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4BC89-D71D-1254-02DE-4A7BE9DEFA3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2742E2F-E0AA-0B6D-F6ED-EF46DBBF5074}"/>
              </a:ext>
            </a:extLst>
          </p:cNvPr>
          <p:cNvSpPr txBox="1">
            <a:spLocks/>
          </p:cNvSpPr>
          <p:nvPr/>
        </p:nvSpPr>
        <p:spPr>
          <a:xfrm>
            <a:off x="492886" y="1663908"/>
            <a:ext cx="11119993" cy="4504961"/>
          </a:xfrm>
          <a:prstGeom prst="rect">
            <a:avLst/>
          </a:prstGeom>
        </p:spPr>
        <p:txBody>
          <a:bodyPr/>
          <a:lstStyle>
            <a:lvl1pPr marL="0" marR="0" indent="0" algn="l" defTabSz="914400" rtl="0" eaLnBrk="1" fontAlgn="auto" latinLnBrk="0" hangingPunct="1">
              <a:lnSpc>
                <a:spcPct val="100000"/>
              </a:lnSpc>
              <a:spcBef>
                <a:spcPts val="500"/>
              </a:spcBef>
              <a:spcAft>
                <a:spcPts val="0"/>
              </a:spcAft>
              <a:buClrTx/>
              <a:buSzTx/>
              <a:buFontTx/>
              <a:buNone/>
              <a:tabLst/>
              <a:defRPr sz="2000" kern="1200">
                <a:solidFill>
                  <a:schemeClr val="tx1"/>
                </a:solidFill>
                <a:latin typeface="+mn-lt"/>
                <a:ea typeface="+mn-ea"/>
                <a:cs typeface="+mn-cs"/>
              </a:defRPr>
            </a:lvl1pPr>
            <a:lvl2pPr marL="446400" marR="0" indent="-2304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2pPr>
            <a:lvl3pPr marL="62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806400" marR="0" indent="-1800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1090800" marR="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noProof="0"/>
              <a:t>Use this guide anytime you’re planning, creating, or approving social media content for Federation University</a:t>
            </a:r>
            <a:r>
              <a:rPr lang="en-AU"/>
              <a:t>, or when you’re not sure about tone, image style, or what works best for each platform. Think of it as a reference you can dip into for ideas, examples, and clear direction.</a:t>
            </a:r>
          </a:p>
          <a:p>
            <a:endParaRPr lang="en-AU"/>
          </a:p>
          <a:p>
            <a:r>
              <a:rPr lang="en-AU"/>
              <a:t>This guide is for anyone working on Federation University social media, including:</a:t>
            </a:r>
          </a:p>
          <a:p>
            <a:pPr marL="342900" lvl="0" indent="-342900">
              <a:buFont typeface="Arial" panose="020B0604020202020204" pitchFamily="34" charset="0"/>
              <a:buChar char="•"/>
            </a:pPr>
            <a:r>
              <a:rPr lang="en-AU"/>
              <a:t>Internal teams across faculties, schools, and departments</a:t>
            </a:r>
          </a:p>
          <a:p>
            <a:pPr marL="342900" lvl="0" indent="-342900">
              <a:buFont typeface="Arial" panose="020B0604020202020204" pitchFamily="34" charset="0"/>
              <a:buChar char="•"/>
            </a:pPr>
            <a:r>
              <a:rPr lang="en-AU"/>
              <a:t>Contractors, freelancers, and agencies</a:t>
            </a:r>
          </a:p>
          <a:p>
            <a:pPr marL="342900" indent="-342900">
              <a:buFont typeface="Arial" panose="020B0604020202020204" pitchFamily="34" charset="0"/>
              <a:buChar char="•"/>
            </a:pPr>
            <a:r>
              <a:rPr lang="en-AU"/>
              <a:t>If you’re contributing to our online presence, you are part of the team that shapes how people see and feel about Federation. This guide will help us all speak with one voice, no matter the platform or project.</a:t>
            </a:r>
          </a:p>
          <a:p>
            <a:endParaRPr lang="en-AU" noProof="0"/>
          </a:p>
          <a:p>
            <a:endParaRPr lang="en-AU" noProof="0"/>
          </a:p>
          <a:p>
            <a:endParaRPr lang="en-AU" noProof="0"/>
          </a:p>
        </p:txBody>
      </p:sp>
      <p:sp>
        <p:nvSpPr>
          <p:cNvPr id="6" name="Title 1">
            <a:extLst>
              <a:ext uri="{FF2B5EF4-FFF2-40B4-BE49-F238E27FC236}">
                <a16:creationId xmlns:a16="http://schemas.microsoft.com/office/drawing/2014/main" id="{9187F3E2-0EE8-89F8-3462-B7F599C31DF5}"/>
              </a:ext>
            </a:extLst>
          </p:cNvPr>
          <p:cNvSpPr>
            <a:spLocks noGrp="1"/>
          </p:cNvSpPr>
          <p:nvPr>
            <p:ph type="title"/>
          </p:nvPr>
        </p:nvSpPr>
        <p:spPr>
          <a:xfrm>
            <a:off x="372967" y="660739"/>
            <a:ext cx="11445421" cy="838901"/>
          </a:xfrm>
        </p:spPr>
        <p:txBody>
          <a:bodyPr/>
          <a:lstStyle/>
          <a:p>
            <a:r>
              <a:rPr lang="en-AU" noProof="0"/>
              <a:t>How and when to use this</a:t>
            </a:r>
          </a:p>
        </p:txBody>
      </p:sp>
    </p:spTree>
    <p:extLst>
      <p:ext uri="{BB962C8B-B14F-4D97-AF65-F5344CB8AC3E}">
        <p14:creationId xmlns:p14="http://schemas.microsoft.com/office/powerpoint/2010/main" val="3667652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81867-77B7-9F67-2276-4F57B24AB1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ADE8E-335F-5863-73B5-521FB21E65BE}"/>
              </a:ext>
            </a:extLst>
          </p:cNvPr>
          <p:cNvSpPr>
            <a:spLocks noGrp="1"/>
          </p:cNvSpPr>
          <p:nvPr>
            <p:ph type="ctrTitle"/>
          </p:nvPr>
        </p:nvSpPr>
        <p:spPr/>
        <p:txBody>
          <a:bodyPr/>
          <a:lstStyle/>
          <a:p>
            <a:r>
              <a:rPr lang="en-AU" noProof="0"/>
              <a:t>Brand Overview</a:t>
            </a:r>
          </a:p>
        </p:txBody>
      </p:sp>
    </p:spTree>
    <p:extLst>
      <p:ext uri="{BB962C8B-B14F-4D97-AF65-F5344CB8AC3E}">
        <p14:creationId xmlns:p14="http://schemas.microsoft.com/office/powerpoint/2010/main" val="682223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2DBBF-DC17-996E-ADB4-3F34EA7FEF2C}"/>
              </a:ext>
            </a:extLst>
          </p:cNvPr>
          <p:cNvSpPr>
            <a:spLocks noGrp="1"/>
          </p:cNvSpPr>
          <p:nvPr>
            <p:ph type="title"/>
          </p:nvPr>
        </p:nvSpPr>
        <p:spPr>
          <a:xfrm>
            <a:off x="372967" y="540819"/>
            <a:ext cx="11445421" cy="838901"/>
          </a:xfrm>
        </p:spPr>
        <p:txBody>
          <a:bodyPr/>
          <a:lstStyle/>
          <a:p>
            <a:r>
              <a:rPr lang="en-AU" b="1" noProof="0"/>
              <a:t>Brand Overview</a:t>
            </a:r>
          </a:p>
        </p:txBody>
      </p:sp>
      <p:sp>
        <p:nvSpPr>
          <p:cNvPr id="3" name="Content Placeholder 2">
            <a:extLst>
              <a:ext uri="{FF2B5EF4-FFF2-40B4-BE49-F238E27FC236}">
                <a16:creationId xmlns:a16="http://schemas.microsoft.com/office/drawing/2014/main" id="{9A39DB4C-26F2-2F66-16FF-2F9DE7BB9582}"/>
              </a:ext>
            </a:extLst>
          </p:cNvPr>
          <p:cNvSpPr>
            <a:spLocks noGrp="1"/>
          </p:cNvSpPr>
          <p:nvPr>
            <p:ph sz="quarter" idx="12"/>
          </p:nvPr>
        </p:nvSpPr>
        <p:spPr>
          <a:xfrm>
            <a:off x="370019" y="1218401"/>
            <a:ext cx="11448919" cy="4213136"/>
          </a:xfrm>
        </p:spPr>
        <p:txBody>
          <a:bodyPr>
            <a:normAutofit/>
          </a:bodyPr>
          <a:lstStyle/>
          <a:p>
            <a:r>
              <a:rPr lang="en-AU" noProof="0"/>
              <a:t>At Federation University, everything we do comes back to one simple idea: </a:t>
            </a:r>
            <a:r>
              <a:rPr lang="en-AU" b="1" noProof="0"/>
              <a:t>we’re with you</a:t>
            </a:r>
            <a:r>
              <a:rPr lang="en-AU" noProof="0"/>
              <a:t>.</a:t>
            </a:r>
          </a:p>
          <a:p>
            <a:endParaRPr lang="en-AU" noProof="0"/>
          </a:p>
          <a:p>
            <a:r>
              <a:rPr lang="en-AU" noProof="0"/>
              <a:t>We believe education changes lives and strengthens communities. </a:t>
            </a:r>
          </a:p>
          <a:p>
            <a:r>
              <a:rPr lang="en-AU" noProof="0"/>
              <a:t>Our role is to remove barriers, create opportunities, and make sure no one gets left behind. This means providing the right support at the right time, offering practical pathways into learning, and creating a place where everyone feels they belong. </a:t>
            </a:r>
          </a:p>
          <a:p>
            <a:endParaRPr lang="en-AU" noProof="0"/>
          </a:p>
          <a:p>
            <a:r>
              <a:rPr lang="en-AU" noProof="0"/>
              <a:t>Social media contributes to our brand by giving our community an entertaining and insightful behind-the-scenes look at who we are as a university familiarising our audience with our brand. </a:t>
            </a:r>
          </a:p>
          <a:p>
            <a:endParaRPr lang="en-AU"/>
          </a:p>
          <a:p>
            <a:r>
              <a:rPr lang="en-AU"/>
              <a:t>We transform lives and enhance communities through education, skills, and research that create real-world impact.</a:t>
            </a:r>
            <a:endParaRPr lang="en-AU" noProof="0"/>
          </a:p>
        </p:txBody>
      </p:sp>
    </p:spTree>
    <p:extLst>
      <p:ext uri="{BB962C8B-B14F-4D97-AF65-F5344CB8AC3E}">
        <p14:creationId xmlns:p14="http://schemas.microsoft.com/office/powerpoint/2010/main" val="2890196484"/>
      </p:ext>
    </p:extLst>
  </p:cSld>
  <p:clrMapOvr>
    <a:masterClrMapping/>
  </p:clrMapOvr>
</p:sld>
</file>

<file path=ppt/theme/theme1.xml><?xml version="1.0" encoding="utf-8"?>
<a:theme xmlns:a="http://schemas.openxmlformats.org/drawingml/2006/main" name="FedTheme(test)">
  <a:themeElements>
    <a:clrScheme name="Subtle">
      <a:dk1>
        <a:srgbClr val="041243"/>
      </a:dk1>
      <a:lt1>
        <a:srgbClr val="A7D7B0"/>
      </a:lt1>
      <a:dk2>
        <a:srgbClr val="041142"/>
      </a:dk2>
      <a:lt2>
        <a:srgbClr val="F9E3D0"/>
      </a:lt2>
      <a:accent1>
        <a:srgbClr val="A7D6AF"/>
      </a:accent1>
      <a:accent2>
        <a:srgbClr val="FFCEAF"/>
      </a:accent2>
      <a:accent3>
        <a:srgbClr val="F9E3D0"/>
      </a:accent3>
      <a:accent4>
        <a:srgbClr val="041142"/>
      </a:accent4>
      <a:accent5>
        <a:srgbClr val="DBCCC8"/>
      </a:accent5>
      <a:accent6>
        <a:srgbClr val="F9E3D0"/>
      </a:accent6>
      <a:hlink>
        <a:srgbClr val="041243"/>
      </a:hlink>
      <a:folHlink>
        <a:srgbClr val="041243"/>
      </a:folHlink>
    </a:clrScheme>
    <a:fontScheme name="Fed Font Theme">
      <a:majorFont>
        <a:latin typeface="S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btle colours_HE template_sora-inter  -  Read-Only" id="{EFFDC3B9-80DB-452C-801F-1B5654F66B1D}" vid="{1270C72F-768C-4E0C-8CEF-C5FA9609BC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C622D9391BB64FA77D11B4F63D5FE8" ma:contentTypeVersion="12" ma:contentTypeDescription="Create a new document." ma:contentTypeScope="" ma:versionID="5d54b028c36c4b134d1039514fe3b22b">
  <xsd:schema xmlns:xsd="http://www.w3.org/2001/XMLSchema" xmlns:xs="http://www.w3.org/2001/XMLSchema" xmlns:p="http://schemas.microsoft.com/office/2006/metadata/properties" xmlns:ns3="ace89634-6a11-4f70-a384-5b4e27e3d3d0" targetNamespace="http://schemas.microsoft.com/office/2006/metadata/properties" ma:root="true" ma:fieldsID="4efc144b8ff61f8363209ed87fe9c41d" ns3:_="">
    <xsd:import namespace="ace89634-6a11-4f70-a384-5b4e27e3d3d0"/>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GenerationTime" minOccurs="0"/>
                <xsd:element ref="ns3:MediaServiceEventHashCode" minOccurs="0"/>
                <xsd:element ref="ns3:MediaServiceLocation"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e89634-6a11-4f70-a384-5b4e27e3d3d0"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ce89634-6a11-4f70-a384-5b4e27e3d3d0" xsi:nil="true"/>
  </documentManagement>
</p:properties>
</file>

<file path=customXml/itemProps1.xml><?xml version="1.0" encoding="utf-8"?>
<ds:datastoreItem xmlns:ds="http://schemas.openxmlformats.org/officeDocument/2006/customXml" ds:itemID="{46DE669D-3973-4930-8CC7-CD5FC3D60537}">
  <ds:schemaRefs>
    <ds:schemaRef ds:uri="ace89634-6a11-4f70-a384-5b4e27e3d3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296C17A-AB07-4D55-AFFC-201A54027F9A}">
  <ds:schemaRefs>
    <ds:schemaRef ds:uri="http://schemas.microsoft.com/sharepoint/v3/contenttype/forms"/>
  </ds:schemaRefs>
</ds:datastoreItem>
</file>

<file path=customXml/itemProps3.xml><?xml version="1.0" encoding="utf-8"?>
<ds:datastoreItem xmlns:ds="http://schemas.openxmlformats.org/officeDocument/2006/customXml" ds:itemID="{CA4E9519-1033-4317-ADBF-CD28A97CDA20}">
  <ds:schemaRefs>
    <ds:schemaRef ds:uri="ace89634-6a11-4f70-a384-5b4e27e3d3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5a5cf9e-1c88-4590-99c3-d27ae55e4e14}" enabled="1" method="Privileged" siteId="{cdf54d0f-cccc-4bf5-a773-9107927d3c5b}" removed="0"/>
</clbl:labelList>
</file>

<file path=docProps/app.xml><?xml version="1.0" encoding="utf-8"?>
<Properties xmlns="http://schemas.openxmlformats.org/officeDocument/2006/extended-properties" xmlns:vt="http://schemas.openxmlformats.org/officeDocument/2006/docPropsVTypes">
  <Template>Social Media Manual </Template>
  <Application>Microsoft Office PowerPoint</Application>
  <PresentationFormat>Widescreen</PresentationFormat>
  <Slides>30</Slides>
  <Notes>0</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FedTheme(test)</vt:lpstr>
      <vt:lpstr>Social Media Manual</vt:lpstr>
      <vt:lpstr>PowerPoint Presentation</vt:lpstr>
      <vt:lpstr>PowerPoint Presentation</vt:lpstr>
      <vt:lpstr>Contents </vt:lpstr>
      <vt:lpstr>Introduction </vt:lpstr>
      <vt:lpstr>Purpose of this guide</vt:lpstr>
      <vt:lpstr>How and when to use this</vt:lpstr>
      <vt:lpstr>Brand Overview</vt:lpstr>
      <vt:lpstr>Brand Overview</vt:lpstr>
      <vt:lpstr>Our values</vt:lpstr>
      <vt:lpstr>Social Profiles</vt:lpstr>
      <vt:lpstr>Social Profiles</vt:lpstr>
      <vt:lpstr>Audience Personas</vt:lpstr>
      <vt:lpstr>Audience Personas</vt:lpstr>
      <vt:lpstr>Audience Personas</vt:lpstr>
      <vt:lpstr>Our Voice</vt:lpstr>
      <vt:lpstr>Visual &amp; Multimedia Standards</vt:lpstr>
      <vt:lpstr>Content Specifics - Video</vt:lpstr>
      <vt:lpstr>Content Specifics - Video</vt:lpstr>
      <vt:lpstr>Content Specifics – Photo</vt:lpstr>
      <vt:lpstr>Content Specifics – Examples</vt:lpstr>
      <vt:lpstr>Federation University Community Guidelines</vt:lpstr>
      <vt:lpstr>Federation University Community Guidelines</vt:lpstr>
      <vt:lpstr>Student, Alumni and Employee Advocacy</vt:lpstr>
      <vt:lpstr>Student, Alumni and Employee Advocacy</vt:lpstr>
      <vt:lpstr>Student, Alumni and Employee Advocacy</vt:lpstr>
      <vt:lpstr>Legal &amp; Compliance Notes</vt:lpstr>
      <vt:lpstr>Legal &amp; Compliance Notes</vt:lpstr>
      <vt:lpstr>Legal &amp; Compliance Notes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Jacinta Leppik</dc:creator>
  <cp:revision>1</cp:revision>
  <dcterms:created xsi:type="dcterms:W3CDTF">2025-09-15T01:08:55Z</dcterms:created>
  <dcterms:modified xsi:type="dcterms:W3CDTF">2026-01-26T02:29:56Z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0x01010076C622D9391BB64FA77D11B4F63D5FE8</vt:lpwstr>
  </property>
  <property fmtid="{D5CDD505-2E9C-101B-9397-08002B2CF9AE}" pid="3" name="MediaServiceImageTags">
    <vt:lpwstr/>
  </property>
  <property fmtid="{D5CDD505-2E9C-101B-9397-08002B2CF9AE}" pid="4" name="_dlc_DocIdItemGuid">
    <vt:lpwstr>a770d9ca-e550-4dea-8bfe-921221b09808</vt:lpwstr>
  </property>
  <property fmtid="{D5CDD505-2E9C-101B-9397-08002B2CF9AE}" pid="5" name="MSIP_Label_e5a5cf9e-1c88-4590-99c3-d27ae55e4e14_Enabled">
    <vt:lpwstr>true</vt:lpwstr>
  </property>
  <property fmtid="{D5CDD505-2E9C-101B-9397-08002B2CF9AE}" pid="6" name="MSIP_Label_e5a5cf9e-1c88-4590-99c3-d27ae55e4e14_SetDate">
    <vt:lpwstr>2025-12-10T01:53:39Z</vt:lpwstr>
  </property>
  <property fmtid="{D5CDD505-2E9C-101B-9397-08002B2CF9AE}" pid="7" name="MSIP_Label_e5a5cf9e-1c88-4590-99c3-d27ae55e4e14_Method">
    <vt:lpwstr>Privileged</vt:lpwstr>
  </property>
  <property fmtid="{D5CDD505-2E9C-101B-9397-08002B2CF9AE}" pid="8" name="MSIP_Label_e5a5cf9e-1c88-4590-99c3-d27ae55e4e14_Name">
    <vt:lpwstr>LBL_OFFICIAL</vt:lpwstr>
  </property>
  <property fmtid="{D5CDD505-2E9C-101B-9397-08002B2CF9AE}" pid="9" name="MSIP_Label_e5a5cf9e-1c88-4590-99c3-d27ae55e4e14_SiteId">
    <vt:lpwstr>cdf54d0f-cccc-4bf5-a773-9107927d3c5b</vt:lpwstr>
  </property>
  <property fmtid="{D5CDD505-2E9C-101B-9397-08002B2CF9AE}" pid="10" name="MSIP_Label_e5a5cf9e-1c88-4590-99c3-d27ae55e4e14_ActionId">
    <vt:lpwstr>44c8bad7-d3de-45c6-a7f3-6267b37067bd</vt:lpwstr>
  </property>
  <property fmtid="{D5CDD505-2E9C-101B-9397-08002B2CF9AE}" pid="11" name="MSIP_Label_e5a5cf9e-1c88-4590-99c3-d27ae55e4e14_ContentBits">
    <vt:lpwstr>0</vt:lpwstr>
  </property>
  <property fmtid="{D5CDD505-2E9C-101B-9397-08002B2CF9AE}" pid="12" name="MSIP_Label_e5a5cf9e-1c88-4590-99c3-d27ae55e4e14_Tag">
    <vt:lpwstr>10, 0, 1, 1</vt:lpwstr>
  </property>
</Properties>
</file>