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8" r:id="rId3"/>
    <p:sldId id="303" r:id="rId4"/>
    <p:sldId id="290" r:id="rId5"/>
    <p:sldId id="291" r:id="rId6"/>
    <p:sldId id="302" r:id="rId7"/>
    <p:sldId id="260" r:id="rId8"/>
    <p:sldId id="300" r:id="rId9"/>
    <p:sldId id="272" r:id="rId10"/>
    <p:sldId id="274" r:id="rId11"/>
    <p:sldId id="275" r:id="rId12"/>
    <p:sldId id="273" r:id="rId13"/>
    <p:sldId id="276" r:id="rId14"/>
    <p:sldId id="277" r:id="rId15"/>
    <p:sldId id="278" r:id="rId16"/>
    <p:sldId id="282" r:id="rId17"/>
    <p:sldId id="280" r:id="rId18"/>
    <p:sldId id="262" r:id="rId19"/>
    <p:sldId id="299" r:id="rId20"/>
    <p:sldId id="270" r:id="rId21"/>
    <p:sldId id="301" r:id="rId22"/>
    <p:sldId id="257" r:id="rId23"/>
    <p:sldId id="271" r:id="rId24"/>
  </p:sldIdLst>
  <p:sldSz cx="9144000" cy="6858000" type="screen4x3"/>
  <p:notesSz cx="6805613" cy="99393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2E19"/>
    <a:srgbClr val="51A025"/>
    <a:srgbClr val="19A72A"/>
    <a:srgbClr val="13AD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61" autoAdjust="0"/>
  </p:normalViewPr>
  <p:slideViewPr>
    <p:cSldViewPr showGuides="1">
      <p:cViewPr>
        <p:scale>
          <a:sx n="70" d="100"/>
          <a:sy n="70" d="100"/>
        </p:scale>
        <p:origin x="-2814" y="-10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TER</c:v>
                </c:pt>
              </c:strCache>
            </c:strRef>
          </c:tx>
          <c:explosion val="25"/>
          <c:dLbls>
            <c:dLbl>
              <c:idx val="0"/>
              <c:tx>
                <c:rich>
                  <a:bodyPr/>
                  <a:lstStyle/>
                  <a:p>
                    <a:r>
                      <a:rPr lang="en-US" smtClean="0"/>
                      <a:t>80.3%</a:t>
                    </a:r>
                    <a:endParaRPr lang="en-US"/>
                  </a:p>
                </c:rich>
              </c:tx>
              <c:showLegendKey val="0"/>
              <c:showVal val="1"/>
              <c:showCatName val="0"/>
              <c:showSerName val="0"/>
              <c:showPercent val="0"/>
              <c:showBubbleSize val="0"/>
            </c:dLbl>
            <c:dLbl>
              <c:idx val="1"/>
              <c:tx>
                <c:rich>
                  <a:bodyPr/>
                  <a:lstStyle/>
                  <a:p>
                    <a:r>
                      <a:rPr lang="en-US" smtClean="0"/>
                      <a:t>19.7%</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1"/>
          </c:dLbls>
          <c:cat>
            <c:strRef>
              <c:f>Sheet1!$A$2:$A$3</c:f>
              <c:strCache>
                <c:ptCount val="2"/>
                <c:pt idx="0">
                  <c:v>Student-level</c:v>
                </c:pt>
                <c:pt idx="1">
                  <c:v>School-level</c:v>
                </c:pt>
              </c:strCache>
            </c:strRef>
          </c:cat>
          <c:val>
            <c:numRef>
              <c:f>Sheet1!$B$2:$B$3</c:f>
              <c:numCache>
                <c:formatCode>General</c:formatCode>
                <c:ptCount val="2"/>
                <c:pt idx="0">
                  <c:v>80.3</c:v>
                </c:pt>
                <c:pt idx="1">
                  <c:v>19.7</c:v>
                </c:pt>
              </c:numCache>
            </c:numRef>
          </c:val>
        </c:ser>
        <c:dLbls>
          <c:showLegendKey val="0"/>
          <c:showVal val="0"/>
          <c:showCatName val="0"/>
          <c:showSerName val="0"/>
          <c:showPercent val="0"/>
          <c:showBubbleSize val="0"/>
          <c:showLeaderLines val="1"/>
        </c:dLbls>
        <c:firstSliceAng val="0"/>
      </c:pieChart>
    </c:plotArea>
    <c:legend>
      <c:legendPos val="b"/>
      <c:overlay val="0"/>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University Enrolment</c:v>
                </c:pt>
              </c:strCache>
            </c:strRef>
          </c:tx>
          <c:explosion val="25"/>
          <c:dLbls>
            <c:dLbl>
              <c:idx val="0"/>
              <c:tx>
                <c:rich>
                  <a:bodyPr/>
                  <a:lstStyle/>
                  <a:p>
                    <a:r>
                      <a:rPr lang="en-US" smtClean="0"/>
                      <a:t>91%</a:t>
                    </a:r>
                    <a:endParaRPr lang="en-US"/>
                  </a:p>
                </c:rich>
              </c:tx>
              <c:showLegendKey val="0"/>
              <c:showVal val="1"/>
              <c:showCatName val="0"/>
              <c:showSerName val="0"/>
              <c:showPercent val="0"/>
              <c:showBubbleSize val="0"/>
            </c:dLbl>
            <c:dLbl>
              <c:idx val="1"/>
              <c:tx>
                <c:rich>
                  <a:bodyPr/>
                  <a:lstStyle/>
                  <a:p>
                    <a:r>
                      <a:rPr lang="en-US" smtClean="0"/>
                      <a:t>9%</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1"/>
          </c:dLbls>
          <c:cat>
            <c:strRef>
              <c:f>Sheet1!$A$2:$A$3</c:f>
              <c:strCache>
                <c:ptCount val="2"/>
                <c:pt idx="0">
                  <c:v>Student-level</c:v>
                </c:pt>
                <c:pt idx="1">
                  <c:v>School-level</c:v>
                </c:pt>
              </c:strCache>
            </c:strRef>
          </c:cat>
          <c:val>
            <c:numRef>
              <c:f>Sheet1!$B$2:$B$3</c:f>
              <c:numCache>
                <c:formatCode>General</c:formatCode>
                <c:ptCount val="2"/>
                <c:pt idx="0">
                  <c:v>91</c:v>
                </c:pt>
                <c:pt idx="1">
                  <c:v>9</c:v>
                </c:pt>
              </c:numCache>
            </c:numRef>
          </c:val>
        </c:ser>
        <c:dLbls>
          <c:showLegendKey val="0"/>
          <c:showVal val="0"/>
          <c:showCatName val="0"/>
          <c:showSerName val="0"/>
          <c:showPercent val="0"/>
          <c:showBubbleSize val="0"/>
          <c:showLeaderLines val="1"/>
        </c:dLbls>
        <c:firstSliceAng val="0"/>
      </c:pieChart>
    </c:plotArea>
    <c:legend>
      <c:legendPos val="b"/>
      <c:overlay val="0"/>
    </c:legend>
    <c:plotVisOnly val="1"/>
    <c:dispBlanksAs val="zero"/>
    <c:showDLblsOverMax val="0"/>
  </c:chart>
  <c:txPr>
    <a:bodyPr/>
    <a:lstStyle/>
    <a:p>
      <a:pPr>
        <a:defRPr sz="1800"/>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34049C-7AEE-47A7-ADD3-16B15766075A}" type="doc">
      <dgm:prSet loTypeId="urn:microsoft.com/office/officeart/2005/8/layout/hList2#1" loCatId="list" qsTypeId="urn:microsoft.com/office/officeart/2005/8/quickstyle/simple1" qsCatId="simple" csTypeId="urn:microsoft.com/office/officeart/2005/8/colors/accent1_2" csCatId="accent1" phldr="1"/>
      <dgm:spPr/>
      <dgm:t>
        <a:bodyPr/>
        <a:lstStyle/>
        <a:p>
          <a:endParaRPr lang="en-AU"/>
        </a:p>
      </dgm:t>
    </dgm:pt>
    <dgm:pt modelId="{17E3A90F-CD2B-45D3-A70E-DAC29CAB7F90}">
      <dgm:prSet phldrT="[Text]" custT="1"/>
      <dgm:spPr/>
      <dgm:t>
        <a:bodyPr/>
        <a:lstStyle/>
        <a:p>
          <a:r>
            <a:rPr lang="en-AU" sz="1400" b="1" dirty="0" smtClean="0"/>
            <a:t>School Demographics</a:t>
          </a:r>
          <a:endParaRPr lang="en-AU" sz="1400" b="1" dirty="0"/>
        </a:p>
      </dgm:t>
    </dgm:pt>
    <dgm:pt modelId="{78DD38EB-F6D3-46D7-A480-8AD5796F77DE}" type="parTrans" cxnId="{E9BD0E39-925B-4513-93F8-84965BB2E9DC}">
      <dgm:prSet/>
      <dgm:spPr/>
      <dgm:t>
        <a:bodyPr/>
        <a:lstStyle/>
        <a:p>
          <a:endParaRPr lang="en-AU" sz="900" b="1"/>
        </a:p>
      </dgm:t>
    </dgm:pt>
    <dgm:pt modelId="{2A5D9F8A-CBFC-48C9-974C-B66628175C94}" type="sibTrans" cxnId="{E9BD0E39-925B-4513-93F8-84965BB2E9DC}">
      <dgm:prSet/>
      <dgm:spPr/>
      <dgm:t>
        <a:bodyPr/>
        <a:lstStyle/>
        <a:p>
          <a:endParaRPr lang="en-AU" sz="900" b="1"/>
        </a:p>
      </dgm:t>
    </dgm:pt>
    <dgm:pt modelId="{77382D2A-5F95-432C-942A-F9835F37F5A3}">
      <dgm:prSet phldrT="[Text]" custT="1"/>
      <dgm:spPr/>
      <dgm:t>
        <a:bodyPr/>
        <a:lstStyle/>
        <a:p>
          <a:r>
            <a:rPr lang="en-AU" sz="1000" b="1" dirty="0" smtClean="0"/>
            <a:t>Size</a:t>
          </a:r>
          <a:br>
            <a:rPr lang="en-AU" sz="1000" b="1" dirty="0" smtClean="0"/>
          </a:br>
          <a:endParaRPr lang="en-AU" sz="1000" b="1" dirty="0"/>
        </a:p>
      </dgm:t>
    </dgm:pt>
    <dgm:pt modelId="{2F0E8AE9-F30F-4D25-BC8F-52615D51E7D7}" type="parTrans" cxnId="{FEC59236-EE04-496D-9D9F-A5C52E165900}">
      <dgm:prSet/>
      <dgm:spPr/>
      <dgm:t>
        <a:bodyPr/>
        <a:lstStyle/>
        <a:p>
          <a:endParaRPr lang="en-AU" sz="900" b="1"/>
        </a:p>
      </dgm:t>
    </dgm:pt>
    <dgm:pt modelId="{C135FA23-D1F2-499E-8D82-43A94152D42C}" type="sibTrans" cxnId="{FEC59236-EE04-496D-9D9F-A5C52E165900}">
      <dgm:prSet/>
      <dgm:spPr/>
      <dgm:t>
        <a:bodyPr/>
        <a:lstStyle/>
        <a:p>
          <a:endParaRPr lang="en-AU" sz="900" b="1"/>
        </a:p>
      </dgm:t>
    </dgm:pt>
    <dgm:pt modelId="{5DD2C302-64A2-4ED6-AF69-832CB37CC231}">
      <dgm:prSet phldrT="[Text]" custT="1"/>
      <dgm:spPr/>
      <dgm:t>
        <a:bodyPr/>
        <a:lstStyle/>
        <a:p>
          <a:r>
            <a:rPr lang="en-AU" sz="1000" b="1" dirty="0" smtClean="0"/>
            <a:t>SES</a:t>
          </a:r>
          <a:br>
            <a:rPr lang="en-AU" sz="1000" b="1" dirty="0" smtClean="0"/>
          </a:br>
          <a:endParaRPr lang="en-AU" sz="1000" b="1" dirty="0"/>
        </a:p>
      </dgm:t>
    </dgm:pt>
    <dgm:pt modelId="{EF2820EE-3CD1-40A9-9F8F-3207267EF2F0}" type="parTrans" cxnId="{5BF4582F-8FE2-4221-84F0-5F99899E1163}">
      <dgm:prSet/>
      <dgm:spPr/>
      <dgm:t>
        <a:bodyPr/>
        <a:lstStyle/>
        <a:p>
          <a:endParaRPr lang="en-AU" sz="900" b="1"/>
        </a:p>
      </dgm:t>
    </dgm:pt>
    <dgm:pt modelId="{2F688E09-8A1B-4535-8833-FF77CBFE4A12}" type="sibTrans" cxnId="{5BF4582F-8FE2-4221-84F0-5F99899E1163}">
      <dgm:prSet/>
      <dgm:spPr/>
      <dgm:t>
        <a:bodyPr/>
        <a:lstStyle/>
        <a:p>
          <a:endParaRPr lang="en-AU" sz="900" b="1"/>
        </a:p>
      </dgm:t>
    </dgm:pt>
    <dgm:pt modelId="{6CBF4FEC-79D0-43C1-8CD4-89A20FC96FA9}">
      <dgm:prSet phldrT="[Text]" custT="1"/>
      <dgm:spPr/>
      <dgm:t>
        <a:bodyPr/>
        <a:lstStyle/>
        <a:p>
          <a:r>
            <a:rPr lang="en-AU" sz="1400" b="1" dirty="0" smtClean="0"/>
            <a:t>	Resources &amp; Capacity</a:t>
          </a:r>
          <a:endParaRPr lang="en-AU" sz="1400" b="1" dirty="0"/>
        </a:p>
      </dgm:t>
    </dgm:pt>
    <dgm:pt modelId="{78743FE1-B21C-464D-B8C3-72E256FAA465}" type="parTrans" cxnId="{9D6F2DFD-9EFF-45CA-8CC5-1D76714E8CBA}">
      <dgm:prSet/>
      <dgm:spPr/>
      <dgm:t>
        <a:bodyPr/>
        <a:lstStyle/>
        <a:p>
          <a:endParaRPr lang="en-AU" sz="900" b="1"/>
        </a:p>
      </dgm:t>
    </dgm:pt>
    <dgm:pt modelId="{B1278EE5-9BB7-4914-BB30-81F8AC7978C5}" type="sibTrans" cxnId="{9D6F2DFD-9EFF-45CA-8CC5-1D76714E8CBA}">
      <dgm:prSet/>
      <dgm:spPr/>
      <dgm:t>
        <a:bodyPr/>
        <a:lstStyle/>
        <a:p>
          <a:endParaRPr lang="en-AU" sz="900" b="1"/>
        </a:p>
      </dgm:t>
    </dgm:pt>
    <dgm:pt modelId="{A295F95D-D241-42EF-B529-ACC6E2C71991}">
      <dgm:prSet phldrT="[Text]" custT="1"/>
      <dgm:spPr/>
      <dgm:t>
        <a:bodyPr/>
        <a:lstStyle/>
        <a:p>
          <a:r>
            <a:rPr lang="en-AU" sz="1000" b="1" dirty="0" smtClean="0"/>
            <a:t>Class size</a:t>
          </a:r>
          <a:br>
            <a:rPr lang="en-AU" sz="1000" b="1" dirty="0" smtClean="0"/>
          </a:br>
          <a:endParaRPr lang="en-AU" sz="1000" b="1" dirty="0"/>
        </a:p>
      </dgm:t>
    </dgm:pt>
    <dgm:pt modelId="{91CAD124-27EA-4F1E-95D3-ABE696C3C962}" type="parTrans" cxnId="{4FF10746-324C-469A-A3CA-C8DCDD0BA75F}">
      <dgm:prSet/>
      <dgm:spPr/>
      <dgm:t>
        <a:bodyPr/>
        <a:lstStyle/>
        <a:p>
          <a:endParaRPr lang="en-AU" sz="900" b="1"/>
        </a:p>
      </dgm:t>
    </dgm:pt>
    <dgm:pt modelId="{AA5F1CEF-DB39-444D-8367-7D76724CBFF8}" type="sibTrans" cxnId="{4FF10746-324C-469A-A3CA-C8DCDD0BA75F}">
      <dgm:prSet/>
      <dgm:spPr/>
      <dgm:t>
        <a:bodyPr/>
        <a:lstStyle/>
        <a:p>
          <a:endParaRPr lang="en-AU" sz="900" b="1"/>
        </a:p>
      </dgm:t>
    </dgm:pt>
    <dgm:pt modelId="{93771EBD-484C-4BDE-A581-40C30FC3F684}">
      <dgm:prSet phldrT="[Text]" custT="1"/>
      <dgm:spPr/>
      <dgm:t>
        <a:bodyPr/>
        <a:lstStyle/>
        <a:p>
          <a:r>
            <a:rPr lang="en-AU" sz="1000" b="1" dirty="0" smtClean="0"/>
            <a:t>Student-teacher ratio</a:t>
          </a:r>
          <a:br>
            <a:rPr lang="en-AU" sz="1000" b="1" dirty="0" smtClean="0"/>
          </a:br>
          <a:endParaRPr lang="en-AU" sz="1000" b="1" dirty="0"/>
        </a:p>
      </dgm:t>
    </dgm:pt>
    <dgm:pt modelId="{9B03E8DD-3C16-4817-9C9A-3E8775CE4DD5}" type="parTrans" cxnId="{C8B2161C-6376-48A3-82F8-131563DEA112}">
      <dgm:prSet/>
      <dgm:spPr/>
      <dgm:t>
        <a:bodyPr/>
        <a:lstStyle/>
        <a:p>
          <a:endParaRPr lang="en-AU" sz="900" b="1"/>
        </a:p>
      </dgm:t>
    </dgm:pt>
    <dgm:pt modelId="{C5E0F418-27FD-4BD6-ADBC-A4B12B285A1C}" type="sibTrans" cxnId="{C8B2161C-6376-48A3-82F8-131563DEA112}">
      <dgm:prSet/>
      <dgm:spPr/>
      <dgm:t>
        <a:bodyPr/>
        <a:lstStyle/>
        <a:p>
          <a:endParaRPr lang="en-AU" sz="900" b="1"/>
        </a:p>
      </dgm:t>
    </dgm:pt>
    <dgm:pt modelId="{13D7F041-6FC3-48F1-8B99-31307B057899}">
      <dgm:prSet phldrT="[Text]" custT="1"/>
      <dgm:spPr/>
      <dgm:t>
        <a:bodyPr/>
        <a:lstStyle/>
        <a:p>
          <a:r>
            <a:rPr lang="en-AU" sz="1400" b="1" dirty="0" smtClean="0"/>
            <a:t>Academic Orientation</a:t>
          </a:r>
          <a:endParaRPr lang="en-AU" sz="1400" b="1" dirty="0"/>
        </a:p>
      </dgm:t>
    </dgm:pt>
    <dgm:pt modelId="{B1A1369D-0DAB-41C9-841D-355F86215450}" type="parTrans" cxnId="{9720AC1A-2571-49F4-9778-AAFDC7C85292}">
      <dgm:prSet/>
      <dgm:spPr/>
      <dgm:t>
        <a:bodyPr/>
        <a:lstStyle/>
        <a:p>
          <a:endParaRPr lang="en-AU" sz="900" b="1"/>
        </a:p>
      </dgm:t>
    </dgm:pt>
    <dgm:pt modelId="{FC6E3B44-D5F2-4E64-B5B2-40655FFE4B9E}" type="sibTrans" cxnId="{9720AC1A-2571-49F4-9778-AAFDC7C85292}">
      <dgm:prSet/>
      <dgm:spPr/>
      <dgm:t>
        <a:bodyPr/>
        <a:lstStyle/>
        <a:p>
          <a:endParaRPr lang="en-AU" sz="900" b="1"/>
        </a:p>
      </dgm:t>
    </dgm:pt>
    <dgm:pt modelId="{4B1AD0C9-4F88-4637-9743-06132A492FF4}">
      <dgm:prSet phldrT="[Text]" custT="1"/>
      <dgm:spPr/>
      <dgm:t>
        <a:bodyPr/>
        <a:lstStyle/>
        <a:p>
          <a:r>
            <a:rPr lang="en-AU" sz="1000" b="1" dirty="0" smtClean="0"/>
            <a:t>Academic pressure from parents</a:t>
          </a:r>
          <a:br>
            <a:rPr lang="en-AU" sz="1000" b="1" dirty="0" smtClean="0"/>
          </a:br>
          <a:endParaRPr lang="en-AU" sz="1000" b="1" dirty="0"/>
        </a:p>
      </dgm:t>
    </dgm:pt>
    <dgm:pt modelId="{4412E9F7-3A65-4266-A9EB-EC569DF5F09D}" type="parTrans" cxnId="{76027F81-FA34-4AAA-A924-B2A7BA9AD730}">
      <dgm:prSet/>
      <dgm:spPr/>
      <dgm:t>
        <a:bodyPr/>
        <a:lstStyle/>
        <a:p>
          <a:endParaRPr lang="en-AU" sz="900" b="1"/>
        </a:p>
      </dgm:t>
    </dgm:pt>
    <dgm:pt modelId="{BF9E9F83-4746-4969-B086-3F7414C5A492}" type="sibTrans" cxnId="{76027F81-FA34-4AAA-A924-B2A7BA9AD730}">
      <dgm:prSet/>
      <dgm:spPr/>
      <dgm:t>
        <a:bodyPr/>
        <a:lstStyle/>
        <a:p>
          <a:endParaRPr lang="en-AU" sz="900" b="1"/>
        </a:p>
      </dgm:t>
    </dgm:pt>
    <dgm:pt modelId="{ADCA2A37-9A53-45FE-A758-D1C7EBBC4B7C}">
      <dgm:prSet phldrT="[Text]" custT="1"/>
      <dgm:spPr/>
      <dgm:t>
        <a:bodyPr/>
        <a:lstStyle/>
        <a:p>
          <a:r>
            <a:rPr lang="en-AU" sz="1000" b="1" dirty="0" smtClean="0"/>
            <a:t>Student selection criteria</a:t>
          </a:r>
          <a:br>
            <a:rPr lang="en-AU" sz="1000" b="1" dirty="0" smtClean="0"/>
          </a:br>
          <a:endParaRPr lang="en-AU" sz="1000" b="1" dirty="0"/>
        </a:p>
      </dgm:t>
    </dgm:pt>
    <dgm:pt modelId="{BF172E4B-C382-4EB3-A696-D592EF3B14FE}" type="parTrans" cxnId="{3614CE35-8066-4CEC-8881-B5EABEFBFBD3}">
      <dgm:prSet/>
      <dgm:spPr/>
      <dgm:t>
        <a:bodyPr/>
        <a:lstStyle/>
        <a:p>
          <a:endParaRPr lang="en-AU" sz="900" b="1"/>
        </a:p>
      </dgm:t>
    </dgm:pt>
    <dgm:pt modelId="{1534B637-D606-46CD-A2A2-C3AFF6826369}" type="sibTrans" cxnId="{3614CE35-8066-4CEC-8881-B5EABEFBFBD3}">
      <dgm:prSet/>
      <dgm:spPr/>
      <dgm:t>
        <a:bodyPr/>
        <a:lstStyle/>
        <a:p>
          <a:endParaRPr lang="en-AU" sz="900" b="1"/>
        </a:p>
      </dgm:t>
    </dgm:pt>
    <dgm:pt modelId="{5B9777B2-5F33-4078-A445-F4E41064F45E}">
      <dgm:prSet phldrT="[Text]" custT="1"/>
      <dgm:spPr/>
      <dgm:t>
        <a:bodyPr/>
        <a:lstStyle/>
        <a:p>
          <a:r>
            <a:rPr lang="en-AU" sz="1400" b="1" dirty="0" smtClean="0"/>
            <a:t>School Autonomy</a:t>
          </a:r>
          <a:endParaRPr lang="en-AU" sz="1400" b="1" dirty="0"/>
        </a:p>
      </dgm:t>
    </dgm:pt>
    <dgm:pt modelId="{2BE4A078-4A23-4D2E-9365-2179BB733DEC}" type="parTrans" cxnId="{FA7288D2-FD71-4429-A39C-90465267E645}">
      <dgm:prSet/>
      <dgm:spPr/>
      <dgm:t>
        <a:bodyPr/>
        <a:lstStyle/>
        <a:p>
          <a:endParaRPr lang="en-AU" sz="900" b="1"/>
        </a:p>
      </dgm:t>
    </dgm:pt>
    <dgm:pt modelId="{60F399B5-F783-48F9-B218-D5166E86EE05}" type="sibTrans" cxnId="{FA7288D2-FD71-4429-A39C-90465267E645}">
      <dgm:prSet/>
      <dgm:spPr/>
      <dgm:t>
        <a:bodyPr/>
        <a:lstStyle/>
        <a:p>
          <a:endParaRPr lang="en-AU" sz="900" b="1"/>
        </a:p>
      </dgm:t>
    </dgm:pt>
    <dgm:pt modelId="{6A407C69-AF1E-49B1-8046-02355F9E8136}">
      <dgm:prSet phldrT="[Text]" custT="1"/>
      <dgm:spPr/>
      <dgm:t>
        <a:bodyPr/>
        <a:lstStyle/>
        <a:p>
          <a:r>
            <a:rPr lang="en-AU" sz="1000" b="1" dirty="0" smtClean="0"/>
            <a:t>Responsibility for resources</a:t>
          </a:r>
          <a:br>
            <a:rPr lang="en-AU" sz="1000" b="1" dirty="0" smtClean="0"/>
          </a:br>
          <a:endParaRPr lang="en-AU" sz="1000" b="1" dirty="0"/>
        </a:p>
      </dgm:t>
    </dgm:pt>
    <dgm:pt modelId="{784C9D79-9DFE-4089-81B2-680E7424294F}" type="parTrans" cxnId="{6C8EA5FE-5BA3-429A-A1BD-58AD8A759C8E}">
      <dgm:prSet/>
      <dgm:spPr/>
      <dgm:t>
        <a:bodyPr/>
        <a:lstStyle/>
        <a:p>
          <a:endParaRPr lang="en-AU" sz="900" b="1"/>
        </a:p>
      </dgm:t>
    </dgm:pt>
    <dgm:pt modelId="{9B21F955-A4D6-460C-BF95-966374EF088B}" type="sibTrans" cxnId="{6C8EA5FE-5BA3-429A-A1BD-58AD8A759C8E}">
      <dgm:prSet/>
      <dgm:spPr/>
      <dgm:t>
        <a:bodyPr/>
        <a:lstStyle/>
        <a:p>
          <a:endParaRPr lang="en-AU" sz="900" b="1"/>
        </a:p>
      </dgm:t>
    </dgm:pt>
    <dgm:pt modelId="{2A2C6ADD-4F34-4509-A6FA-90400B7E98E6}">
      <dgm:prSet phldrT="[Text]" custT="1"/>
      <dgm:spPr/>
      <dgm:t>
        <a:bodyPr/>
        <a:lstStyle/>
        <a:p>
          <a:r>
            <a:rPr lang="en-AU" sz="1000" b="1" dirty="0" smtClean="0"/>
            <a:t>Responsibility for the curriculum</a:t>
          </a:r>
          <a:br>
            <a:rPr lang="en-AU" sz="1000" b="1" dirty="0" smtClean="0"/>
          </a:br>
          <a:endParaRPr lang="en-AU" sz="1000" b="1" dirty="0"/>
        </a:p>
      </dgm:t>
    </dgm:pt>
    <dgm:pt modelId="{A0C90D5D-40CC-4544-92BF-A1349AB5F9F5}" type="parTrans" cxnId="{5B2B312F-DF72-41FC-8F75-3B8341509D92}">
      <dgm:prSet/>
      <dgm:spPr/>
      <dgm:t>
        <a:bodyPr/>
        <a:lstStyle/>
        <a:p>
          <a:endParaRPr lang="en-AU" sz="900" b="1"/>
        </a:p>
      </dgm:t>
    </dgm:pt>
    <dgm:pt modelId="{E6403149-1DE9-4150-AB34-71E62F5123B2}" type="sibTrans" cxnId="{5B2B312F-DF72-41FC-8F75-3B8341509D92}">
      <dgm:prSet/>
      <dgm:spPr/>
      <dgm:t>
        <a:bodyPr/>
        <a:lstStyle/>
        <a:p>
          <a:endParaRPr lang="en-AU" sz="900" b="1"/>
        </a:p>
      </dgm:t>
    </dgm:pt>
    <dgm:pt modelId="{E4E0AB22-8854-48F3-B22B-EE6BDA8530CC}">
      <dgm:prSet phldrT="[Text]" custT="1"/>
      <dgm:spPr/>
      <dgm:t>
        <a:bodyPr/>
        <a:lstStyle/>
        <a:p>
          <a:r>
            <a:rPr lang="en-AU" sz="1400" b="1" dirty="0" smtClean="0"/>
            <a:t>Providing for Student Needs</a:t>
          </a:r>
          <a:endParaRPr lang="en-AU" sz="1400" b="1" dirty="0"/>
        </a:p>
      </dgm:t>
    </dgm:pt>
    <dgm:pt modelId="{AD674CCD-D81E-420A-8C2C-04ADEA5541E8}" type="parTrans" cxnId="{3F941D46-487E-40EF-9437-354B3B76B106}">
      <dgm:prSet/>
      <dgm:spPr/>
      <dgm:t>
        <a:bodyPr/>
        <a:lstStyle/>
        <a:p>
          <a:endParaRPr lang="en-AU" sz="900" b="1"/>
        </a:p>
      </dgm:t>
    </dgm:pt>
    <dgm:pt modelId="{6869A216-354F-4DA1-A4F6-DC58495349C4}" type="sibTrans" cxnId="{3F941D46-487E-40EF-9437-354B3B76B106}">
      <dgm:prSet/>
      <dgm:spPr/>
      <dgm:t>
        <a:bodyPr/>
        <a:lstStyle/>
        <a:p>
          <a:endParaRPr lang="en-AU" sz="900" b="1"/>
        </a:p>
      </dgm:t>
    </dgm:pt>
    <dgm:pt modelId="{1603B2B4-6D1B-4CF4-8765-FB04C7DF34B6}">
      <dgm:prSet phldrT="[Text]" custT="1"/>
      <dgm:spPr/>
      <dgm:t>
        <a:bodyPr/>
        <a:lstStyle/>
        <a:p>
          <a:r>
            <a:rPr lang="en-AU" sz="1000" b="1" dirty="0" smtClean="0"/>
            <a:t>Level of extracurricular activities</a:t>
          </a:r>
          <a:br>
            <a:rPr lang="en-AU" sz="1000" b="1" dirty="0" smtClean="0"/>
          </a:br>
          <a:endParaRPr lang="en-AU" sz="1000" b="1" dirty="0"/>
        </a:p>
      </dgm:t>
    </dgm:pt>
    <dgm:pt modelId="{ADFA7F8E-8BBD-4AFA-BC4C-4F7E5D82F067}" type="parTrans" cxnId="{973A895A-6F05-4743-9D91-62B052742206}">
      <dgm:prSet/>
      <dgm:spPr/>
      <dgm:t>
        <a:bodyPr/>
        <a:lstStyle/>
        <a:p>
          <a:endParaRPr lang="en-AU" sz="900" b="1"/>
        </a:p>
      </dgm:t>
    </dgm:pt>
    <dgm:pt modelId="{065F8CDE-B67D-414F-A7F3-C80187CDBB59}" type="sibTrans" cxnId="{973A895A-6F05-4743-9D91-62B052742206}">
      <dgm:prSet/>
      <dgm:spPr/>
      <dgm:t>
        <a:bodyPr/>
        <a:lstStyle/>
        <a:p>
          <a:endParaRPr lang="en-AU" sz="900" b="1"/>
        </a:p>
      </dgm:t>
    </dgm:pt>
    <dgm:pt modelId="{DF2BA3A8-0AAC-47DC-8F0C-A89E645B6275}">
      <dgm:prSet phldrT="[Text]" custT="1"/>
      <dgm:spPr/>
      <dgm:t>
        <a:bodyPr/>
        <a:lstStyle/>
        <a:p>
          <a:r>
            <a:rPr lang="en-AU" sz="1000" b="1" dirty="0" smtClean="0"/>
            <a:t>Perceptions of the school experience</a:t>
          </a:r>
          <a:endParaRPr lang="en-AU" sz="1000" b="1" dirty="0"/>
        </a:p>
      </dgm:t>
    </dgm:pt>
    <dgm:pt modelId="{A481B36C-3F4A-4690-9FAB-3EC659307C75}" type="parTrans" cxnId="{2AB33DE2-3F19-493C-8037-4E129F8BE0F7}">
      <dgm:prSet/>
      <dgm:spPr/>
      <dgm:t>
        <a:bodyPr/>
        <a:lstStyle/>
        <a:p>
          <a:endParaRPr lang="en-AU" sz="900" b="1"/>
        </a:p>
      </dgm:t>
    </dgm:pt>
    <dgm:pt modelId="{EE19D1FC-F279-4EC2-B3E7-293492E1AEC6}" type="sibTrans" cxnId="{2AB33DE2-3F19-493C-8037-4E129F8BE0F7}">
      <dgm:prSet/>
      <dgm:spPr/>
      <dgm:t>
        <a:bodyPr/>
        <a:lstStyle/>
        <a:p>
          <a:endParaRPr lang="en-AU" sz="900" b="1"/>
        </a:p>
      </dgm:t>
    </dgm:pt>
    <dgm:pt modelId="{12AACC2A-6377-42EA-A4A6-A7D3AE05811C}">
      <dgm:prSet phldrT="[Text]" custT="1"/>
      <dgm:spPr/>
      <dgm:t>
        <a:bodyPr/>
        <a:lstStyle/>
        <a:p>
          <a:r>
            <a:rPr lang="en-AU" sz="1400" b="1" dirty="0" smtClean="0"/>
            <a:t>Competition</a:t>
          </a:r>
          <a:endParaRPr lang="en-AU" sz="1400" b="1" dirty="0"/>
        </a:p>
      </dgm:t>
    </dgm:pt>
    <dgm:pt modelId="{6C342918-F45F-4C8C-B387-BF2419572DBD}" type="parTrans" cxnId="{D58C7923-5E5C-43C4-8EA5-D38DBA6B21F3}">
      <dgm:prSet/>
      <dgm:spPr/>
      <dgm:t>
        <a:bodyPr/>
        <a:lstStyle/>
        <a:p>
          <a:endParaRPr lang="en-AU" sz="900" b="1"/>
        </a:p>
      </dgm:t>
    </dgm:pt>
    <dgm:pt modelId="{595B71F8-D33C-42D4-AECA-FFB2BEF3A63B}" type="sibTrans" cxnId="{D58C7923-5E5C-43C4-8EA5-D38DBA6B21F3}">
      <dgm:prSet/>
      <dgm:spPr/>
      <dgm:t>
        <a:bodyPr/>
        <a:lstStyle/>
        <a:p>
          <a:endParaRPr lang="en-AU" sz="900" b="1"/>
        </a:p>
      </dgm:t>
    </dgm:pt>
    <dgm:pt modelId="{21F719D7-25D1-457D-9A5B-733101FCEB7F}">
      <dgm:prSet phldrT="[Text]" custT="1"/>
      <dgm:spPr/>
      <dgm:t>
        <a:bodyPr/>
        <a:lstStyle/>
        <a:p>
          <a:r>
            <a:rPr lang="en-AU" sz="1000" b="1" dirty="0" smtClean="0"/>
            <a:t>Competing for students with other schools in the area</a:t>
          </a:r>
          <a:endParaRPr lang="en-AU" sz="1000" b="1" dirty="0"/>
        </a:p>
      </dgm:t>
    </dgm:pt>
    <dgm:pt modelId="{29BAA220-446D-47BF-B7B9-6EBA375D3880}" type="parTrans" cxnId="{956DD20A-4791-4A79-9203-25920135DC18}">
      <dgm:prSet/>
      <dgm:spPr/>
      <dgm:t>
        <a:bodyPr/>
        <a:lstStyle/>
        <a:p>
          <a:endParaRPr lang="en-AU" sz="900" b="1"/>
        </a:p>
      </dgm:t>
    </dgm:pt>
    <dgm:pt modelId="{ADD18E72-24BB-4A5C-B4C8-584F05D9A545}" type="sibTrans" cxnId="{956DD20A-4791-4A79-9203-25920135DC18}">
      <dgm:prSet/>
      <dgm:spPr/>
      <dgm:t>
        <a:bodyPr/>
        <a:lstStyle/>
        <a:p>
          <a:endParaRPr lang="en-AU" sz="900" b="1"/>
        </a:p>
      </dgm:t>
    </dgm:pt>
    <dgm:pt modelId="{1B13D580-3EB1-4075-B6DA-F02FC39038AA}">
      <dgm:prSet phldrT="[Text]" custT="1"/>
      <dgm:spPr/>
      <dgm:t>
        <a:bodyPr/>
        <a:lstStyle/>
        <a:p>
          <a:r>
            <a:rPr lang="en-AU" sz="1000" b="1" dirty="0" smtClean="0"/>
            <a:t>Academic </a:t>
          </a:r>
          <a:br>
            <a:rPr lang="en-AU" sz="1000" b="1" dirty="0" smtClean="0"/>
          </a:br>
          <a:r>
            <a:rPr lang="en-AU" sz="1000" b="1" dirty="0" smtClean="0"/>
            <a:t>achievement</a:t>
          </a:r>
          <a:br>
            <a:rPr lang="en-AU" sz="1000" b="1" dirty="0" smtClean="0"/>
          </a:br>
          <a:endParaRPr lang="en-AU" sz="1000" b="1" dirty="0"/>
        </a:p>
      </dgm:t>
    </dgm:pt>
    <dgm:pt modelId="{5D0DF54F-44CC-4B94-A6F9-2F04D2D594BF}" type="parTrans" cxnId="{B7888673-21BE-4236-9AB4-D311AFF4D91C}">
      <dgm:prSet/>
      <dgm:spPr/>
      <dgm:t>
        <a:bodyPr/>
        <a:lstStyle/>
        <a:p>
          <a:endParaRPr lang="en-AU" sz="900" b="1"/>
        </a:p>
      </dgm:t>
    </dgm:pt>
    <dgm:pt modelId="{CE9660C3-0343-420B-AC45-DB402DF4B6BF}" type="sibTrans" cxnId="{B7888673-21BE-4236-9AB4-D311AFF4D91C}">
      <dgm:prSet/>
      <dgm:spPr/>
      <dgm:t>
        <a:bodyPr/>
        <a:lstStyle/>
        <a:p>
          <a:endParaRPr lang="en-AU" sz="900" b="1"/>
        </a:p>
      </dgm:t>
    </dgm:pt>
    <dgm:pt modelId="{A83D704F-DE74-4A13-898A-62106564F12E}">
      <dgm:prSet phldrT="[Text]" custT="1"/>
      <dgm:spPr/>
      <dgm:t>
        <a:bodyPr/>
        <a:lstStyle/>
        <a:p>
          <a:r>
            <a:rPr lang="en-AU" sz="1000" b="1" dirty="0" smtClean="0"/>
            <a:t>Gender mix</a:t>
          </a:r>
          <a:br>
            <a:rPr lang="en-AU" sz="1000" b="1" dirty="0" smtClean="0"/>
          </a:br>
          <a:endParaRPr lang="en-AU" sz="1000" b="1" dirty="0"/>
        </a:p>
      </dgm:t>
    </dgm:pt>
    <dgm:pt modelId="{F08C3886-26F0-4E12-8A37-FA8CA26FD1BF}" type="parTrans" cxnId="{E6545185-5A53-4557-83C0-6CB3FEE7571A}">
      <dgm:prSet/>
      <dgm:spPr/>
      <dgm:t>
        <a:bodyPr/>
        <a:lstStyle/>
        <a:p>
          <a:endParaRPr lang="en-AU" sz="900" b="1"/>
        </a:p>
      </dgm:t>
    </dgm:pt>
    <dgm:pt modelId="{13A11883-E899-4FF4-8BB0-DA56295ADF89}" type="sibTrans" cxnId="{E6545185-5A53-4557-83C0-6CB3FEE7571A}">
      <dgm:prSet/>
      <dgm:spPr/>
      <dgm:t>
        <a:bodyPr/>
        <a:lstStyle/>
        <a:p>
          <a:endParaRPr lang="en-AU" sz="900" b="1"/>
        </a:p>
      </dgm:t>
    </dgm:pt>
    <dgm:pt modelId="{FE44A060-C056-4707-A674-248B1EC0E890}">
      <dgm:prSet phldrT="[Text]" custT="1"/>
      <dgm:spPr/>
      <dgm:t>
        <a:bodyPr/>
        <a:lstStyle/>
        <a:p>
          <a:r>
            <a:rPr lang="en-AU" sz="1000" b="1" dirty="0" smtClean="0"/>
            <a:t>LBOTE</a:t>
          </a:r>
          <a:endParaRPr lang="en-AU" sz="1000" b="1" dirty="0"/>
        </a:p>
      </dgm:t>
    </dgm:pt>
    <dgm:pt modelId="{2DD89C8A-67CC-4D57-ABC7-AD1385018219}" type="parTrans" cxnId="{B863CA2B-D7F2-495F-B6BA-ED53CD59F85B}">
      <dgm:prSet/>
      <dgm:spPr/>
      <dgm:t>
        <a:bodyPr/>
        <a:lstStyle/>
        <a:p>
          <a:endParaRPr lang="en-AU" sz="900" b="1"/>
        </a:p>
      </dgm:t>
    </dgm:pt>
    <dgm:pt modelId="{335DD356-7B91-427D-94BB-166F6E7378D1}" type="sibTrans" cxnId="{B863CA2B-D7F2-495F-B6BA-ED53CD59F85B}">
      <dgm:prSet/>
      <dgm:spPr/>
      <dgm:t>
        <a:bodyPr/>
        <a:lstStyle/>
        <a:p>
          <a:endParaRPr lang="en-AU" sz="900" b="1"/>
        </a:p>
      </dgm:t>
    </dgm:pt>
    <dgm:pt modelId="{5A559C06-411D-4F7A-85E8-98B9B9FAC060}">
      <dgm:prSet phldrT="[Text]" custT="1"/>
      <dgm:spPr/>
      <dgm:t>
        <a:bodyPr/>
        <a:lstStyle/>
        <a:p>
          <a:r>
            <a:rPr lang="en-AU" sz="1000" b="1" dirty="0" smtClean="0"/>
            <a:t>Degree of teacher shortage</a:t>
          </a:r>
          <a:br>
            <a:rPr lang="en-AU" sz="1000" b="1" dirty="0" smtClean="0"/>
          </a:br>
          <a:endParaRPr lang="en-AU" sz="1000" b="1" dirty="0"/>
        </a:p>
      </dgm:t>
    </dgm:pt>
    <dgm:pt modelId="{0D8B0F21-0D41-4185-A623-656495C7FB25}" type="parTrans" cxnId="{BD1C1C30-8D5A-4162-8403-9C85A966636C}">
      <dgm:prSet/>
      <dgm:spPr/>
      <dgm:t>
        <a:bodyPr/>
        <a:lstStyle/>
        <a:p>
          <a:endParaRPr lang="en-AU" sz="900" b="1"/>
        </a:p>
      </dgm:t>
    </dgm:pt>
    <dgm:pt modelId="{BC268024-A9F1-4A61-A97B-5D1B658FE116}" type="sibTrans" cxnId="{BD1C1C30-8D5A-4162-8403-9C85A966636C}">
      <dgm:prSet/>
      <dgm:spPr/>
      <dgm:t>
        <a:bodyPr/>
        <a:lstStyle/>
        <a:p>
          <a:endParaRPr lang="en-AU" sz="900" b="1"/>
        </a:p>
      </dgm:t>
    </dgm:pt>
    <dgm:pt modelId="{82C97918-353A-4E1C-B322-AC35F4AC3926}">
      <dgm:prSet phldrT="[Text]" custT="1"/>
      <dgm:spPr/>
      <dgm:t>
        <a:bodyPr/>
        <a:lstStyle/>
        <a:p>
          <a:r>
            <a:rPr lang="en-AU" sz="1000" b="1" dirty="0" smtClean="0"/>
            <a:t>Proportion of certified teachers</a:t>
          </a:r>
          <a:br>
            <a:rPr lang="en-AU" sz="1000" b="1" dirty="0" smtClean="0"/>
          </a:br>
          <a:endParaRPr lang="en-AU" sz="1000" b="1" dirty="0"/>
        </a:p>
      </dgm:t>
    </dgm:pt>
    <dgm:pt modelId="{BBE0AC72-5515-4BF0-BA87-512B9E8A9F80}" type="parTrans" cxnId="{AEAABD70-E5F5-4B58-81E2-45E37C77C7CE}">
      <dgm:prSet/>
      <dgm:spPr/>
      <dgm:t>
        <a:bodyPr/>
        <a:lstStyle/>
        <a:p>
          <a:endParaRPr lang="en-AU" sz="900" b="1"/>
        </a:p>
      </dgm:t>
    </dgm:pt>
    <dgm:pt modelId="{722E4220-65BE-4F0F-AABD-160518F931BA}" type="sibTrans" cxnId="{AEAABD70-E5F5-4B58-81E2-45E37C77C7CE}">
      <dgm:prSet/>
      <dgm:spPr/>
      <dgm:t>
        <a:bodyPr/>
        <a:lstStyle/>
        <a:p>
          <a:endParaRPr lang="en-AU" sz="900" b="1"/>
        </a:p>
      </dgm:t>
    </dgm:pt>
    <dgm:pt modelId="{2B4EB7CC-6E9D-476C-A0D2-1AFE653B63E1}">
      <dgm:prSet phldrT="[Text]" custT="1"/>
      <dgm:spPr/>
      <dgm:t>
        <a:bodyPr/>
        <a:lstStyle/>
        <a:p>
          <a:r>
            <a:rPr lang="en-AU" sz="1000" b="1" dirty="0" smtClean="0"/>
            <a:t>Proportion of highly qualified teachers</a:t>
          </a:r>
          <a:br>
            <a:rPr lang="en-AU" sz="1000" b="1" dirty="0" smtClean="0"/>
          </a:br>
          <a:endParaRPr lang="en-AU" sz="1000" b="1" dirty="0"/>
        </a:p>
      </dgm:t>
    </dgm:pt>
    <dgm:pt modelId="{AC00F6B7-1FDF-4412-8E1C-6A0219AF64AC}" type="parTrans" cxnId="{F8D558B0-BAAC-4C1C-A302-D3FC9BCCA292}">
      <dgm:prSet/>
      <dgm:spPr/>
      <dgm:t>
        <a:bodyPr/>
        <a:lstStyle/>
        <a:p>
          <a:endParaRPr lang="en-AU" sz="900" b="1"/>
        </a:p>
      </dgm:t>
    </dgm:pt>
    <dgm:pt modelId="{A5BDC535-7F31-4189-848F-21774FF7D1D3}" type="sibTrans" cxnId="{F8D558B0-BAAC-4C1C-A302-D3FC9BCCA292}">
      <dgm:prSet/>
      <dgm:spPr/>
      <dgm:t>
        <a:bodyPr/>
        <a:lstStyle/>
        <a:p>
          <a:endParaRPr lang="en-AU" sz="900" b="1"/>
        </a:p>
      </dgm:t>
    </dgm:pt>
    <dgm:pt modelId="{73A01838-7344-44EC-9530-338AF98008AD}">
      <dgm:prSet phldrT="[Text]" custT="1"/>
      <dgm:spPr/>
      <dgm:t>
        <a:bodyPr/>
        <a:lstStyle/>
        <a:p>
          <a:r>
            <a:rPr lang="en-AU" sz="1000" b="1" dirty="0" smtClean="0"/>
            <a:t>Primary resource base</a:t>
          </a:r>
          <a:br>
            <a:rPr lang="en-AU" sz="1000" b="1" dirty="0" smtClean="0"/>
          </a:br>
          <a:endParaRPr lang="en-AU" sz="1000" b="1" dirty="0"/>
        </a:p>
      </dgm:t>
    </dgm:pt>
    <dgm:pt modelId="{3CE21B35-A7DC-4539-8AD6-ED730C60C377}" type="parTrans" cxnId="{A0FC8E65-9BF9-4526-8013-6DAB240DA36C}">
      <dgm:prSet/>
      <dgm:spPr/>
      <dgm:t>
        <a:bodyPr/>
        <a:lstStyle/>
        <a:p>
          <a:endParaRPr lang="en-AU" sz="900" b="1"/>
        </a:p>
      </dgm:t>
    </dgm:pt>
    <dgm:pt modelId="{722D0521-C079-4678-9911-6062E02DC215}" type="sibTrans" cxnId="{A0FC8E65-9BF9-4526-8013-6DAB240DA36C}">
      <dgm:prSet/>
      <dgm:spPr/>
      <dgm:t>
        <a:bodyPr/>
        <a:lstStyle/>
        <a:p>
          <a:endParaRPr lang="en-AU" sz="900" b="1"/>
        </a:p>
      </dgm:t>
    </dgm:pt>
    <dgm:pt modelId="{D9219906-E839-400C-AF1C-65927F44946C}">
      <dgm:prSet phldrT="[Text]" custT="1"/>
      <dgm:spPr/>
      <dgm:t>
        <a:bodyPr/>
        <a:lstStyle/>
        <a:p>
          <a:r>
            <a:rPr lang="en-AU" sz="1000" b="1" dirty="0" smtClean="0"/>
            <a:t>Quality of educational materials</a:t>
          </a:r>
          <a:endParaRPr lang="en-AU" sz="1000" b="1" dirty="0"/>
        </a:p>
      </dgm:t>
    </dgm:pt>
    <dgm:pt modelId="{EF997178-DB4F-4CBF-9508-E6E71C396E58}" type="parTrans" cxnId="{9F94501A-ABA9-481F-974F-7051277AAE0D}">
      <dgm:prSet/>
      <dgm:spPr/>
      <dgm:t>
        <a:bodyPr/>
        <a:lstStyle/>
        <a:p>
          <a:endParaRPr lang="en-AU" sz="900" b="1"/>
        </a:p>
      </dgm:t>
    </dgm:pt>
    <dgm:pt modelId="{1478C16F-921D-4D96-8796-98C89EF7E0FF}" type="sibTrans" cxnId="{9F94501A-ABA9-481F-974F-7051277AAE0D}">
      <dgm:prSet/>
      <dgm:spPr/>
      <dgm:t>
        <a:bodyPr/>
        <a:lstStyle/>
        <a:p>
          <a:endParaRPr lang="en-AU" sz="900" b="1"/>
        </a:p>
      </dgm:t>
    </dgm:pt>
    <dgm:pt modelId="{87FD6C0D-F2B2-4BA4-87DD-CF591D8C5C71}">
      <dgm:prSet phldrT="[Text]" custT="1"/>
      <dgm:spPr/>
      <dgm:t>
        <a:bodyPr/>
        <a:lstStyle/>
        <a:p>
          <a:r>
            <a:rPr lang="en-AU" sz="1000" b="1" dirty="0" smtClean="0"/>
            <a:t>Use of streaming</a:t>
          </a:r>
          <a:br>
            <a:rPr lang="en-AU" sz="1000" b="1" dirty="0" smtClean="0"/>
          </a:br>
          <a:endParaRPr lang="en-AU" sz="1000" b="1" dirty="0"/>
        </a:p>
      </dgm:t>
    </dgm:pt>
    <dgm:pt modelId="{56D41F1D-256E-46C2-8C8F-2D21F1C6AC94}" type="parTrans" cxnId="{97BA5E0F-C816-4DB1-ABE9-EEB59EBC364D}">
      <dgm:prSet/>
      <dgm:spPr/>
      <dgm:t>
        <a:bodyPr/>
        <a:lstStyle/>
        <a:p>
          <a:endParaRPr lang="en-AU" sz="900" b="1"/>
        </a:p>
      </dgm:t>
    </dgm:pt>
    <dgm:pt modelId="{B63F1421-4655-4CA0-9D13-F4E20A423B99}" type="sibTrans" cxnId="{97BA5E0F-C816-4DB1-ABE9-EEB59EBC364D}">
      <dgm:prSet/>
      <dgm:spPr/>
      <dgm:t>
        <a:bodyPr/>
        <a:lstStyle/>
        <a:p>
          <a:endParaRPr lang="en-AU" sz="900" b="1"/>
        </a:p>
      </dgm:t>
    </dgm:pt>
    <dgm:pt modelId="{431F85A4-C16A-4F5A-ACDA-C1AE963E85C8}">
      <dgm:prSet phldrT="[Text]" custT="1"/>
      <dgm:spPr/>
      <dgm:t>
        <a:bodyPr/>
        <a:lstStyle/>
        <a:p>
          <a:r>
            <a:rPr lang="en-AU" sz="1000" b="1" dirty="0" smtClean="0"/>
            <a:t>Exposure to work</a:t>
          </a:r>
          <a:endParaRPr lang="en-AU" sz="1000" b="1" dirty="0"/>
        </a:p>
      </dgm:t>
    </dgm:pt>
    <dgm:pt modelId="{3EB9097F-2152-47C2-826E-E489D8AB0899}" type="parTrans" cxnId="{16A47C58-14A8-4025-A3A3-F05799C83E5F}">
      <dgm:prSet/>
      <dgm:spPr/>
      <dgm:t>
        <a:bodyPr/>
        <a:lstStyle/>
        <a:p>
          <a:endParaRPr lang="en-AU" sz="900" b="1"/>
        </a:p>
      </dgm:t>
    </dgm:pt>
    <dgm:pt modelId="{7DBC5AE3-223D-4534-B240-AFE3B24ACEE3}" type="sibTrans" cxnId="{16A47C58-14A8-4025-A3A3-F05799C83E5F}">
      <dgm:prSet/>
      <dgm:spPr/>
      <dgm:t>
        <a:bodyPr/>
        <a:lstStyle/>
        <a:p>
          <a:endParaRPr lang="en-AU" sz="900" b="1"/>
        </a:p>
      </dgm:t>
    </dgm:pt>
    <dgm:pt modelId="{F1432E4A-B03C-44B9-A7E3-F26330B71EAE}">
      <dgm:prSet phldrT="[Text]" custT="1"/>
      <dgm:spPr/>
      <dgm:t>
        <a:bodyPr/>
        <a:lstStyle/>
        <a:p>
          <a:r>
            <a:rPr lang="en-AU" sz="1000" b="1" dirty="0" smtClean="0"/>
            <a:t>Influence of business on the curriculum</a:t>
          </a:r>
          <a:endParaRPr lang="en-AU" sz="1000" b="1" dirty="0"/>
        </a:p>
      </dgm:t>
    </dgm:pt>
    <dgm:pt modelId="{13DA1EF2-E02B-45EC-B7D3-C9CF5B1889D9}" type="parTrans" cxnId="{F7E2C909-B6EF-4AD9-991A-E32B2F27D115}">
      <dgm:prSet/>
      <dgm:spPr/>
      <dgm:t>
        <a:bodyPr/>
        <a:lstStyle/>
        <a:p>
          <a:endParaRPr lang="en-AU" sz="900" b="1"/>
        </a:p>
      </dgm:t>
    </dgm:pt>
    <dgm:pt modelId="{919BE23E-C52B-4B1D-B85E-57FF993F8A64}" type="sibTrans" cxnId="{F7E2C909-B6EF-4AD9-991A-E32B2F27D115}">
      <dgm:prSet/>
      <dgm:spPr/>
      <dgm:t>
        <a:bodyPr/>
        <a:lstStyle/>
        <a:p>
          <a:endParaRPr lang="en-AU" sz="900" b="1"/>
        </a:p>
      </dgm:t>
    </dgm:pt>
    <dgm:pt modelId="{1B0A2F30-F56C-4BBF-945A-65B76B2D442A}">
      <dgm:prSet phldrT="[Text]" custT="1"/>
      <dgm:spPr/>
      <dgm:t>
        <a:bodyPr/>
        <a:lstStyle/>
        <a:p>
          <a:r>
            <a:rPr lang="en-AU" sz="1000" b="1" dirty="0" smtClean="0"/>
            <a:t>Teacher vs. counsellor-based career advice</a:t>
          </a:r>
          <a:br>
            <a:rPr lang="en-AU" sz="1000" b="1" dirty="0" smtClean="0"/>
          </a:br>
          <a:endParaRPr lang="en-AU" sz="1000" b="1" dirty="0"/>
        </a:p>
      </dgm:t>
    </dgm:pt>
    <dgm:pt modelId="{3C52084E-F284-40D0-8562-2A71C1319914}" type="parTrans" cxnId="{D67F05FF-E468-45B6-B7D6-D3AD15CA6F28}">
      <dgm:prSet/>
      <dgm:spPr/>
      <dgm:t>
        <a:bodyPr/>
        <a:lstStyle/>
        <a:p>
          <a:endParaRPr lang="en-AU" sz="900" b="1"/>
        </a:p>
      </dgm:t>
    </dgm:pt>
    <dgm:pt modelId="{1678C9BB-EFDE-4186-820B-901C269D57C9}" type="sibTrans" cxnId="{D67F05FF-E468-45B6-B7D6-D3AD15CA6F28}">
      <dgm:prSet/>
      <dgm:spPr/>
      <dgm:t>
        <a:bodyPr/>
        <a:lstStyle/>
        <a:p>
          <a:endParaRPr lang="en-AU" sz="900" b="1"/>
        </a:p>
      </dgm:t>
    </dgm:pt>
    <dgm:pt modelId="{462FE32B-2D81-47FE-8EC2-E0921785D088}">
      <dgm:prSet phldrT="[Text]" custT="1"/>
      <dgm:spPr/>
      <dgm:t>
        <a:bodyPr/>
        <a:lstStyle/>
        <a:p>
          <a:r>
            <a:rPr lang="en-AU" sz="1000" b="1" dirty="0" smtClean="0"/>
            <a:t>Sector</a:t>
          </a:r>
          <a:br>
            <a:rPr lang="en-AU" sz="1000" b="1" dirty="0" smtClean="0"/>
          </a:br>
          <a:endParaRPr lang="en-AU" sz="1000" b="1" dirty="0"/>
        </a:p>
      </dgm:t>
    </dgm:pt>
    <dgm:pt modelId="{A4A230F6-0F2D-4A04-9F54-ACF3AF6E71D1}" type="parTrans" cxnId="{02B24974-9169-4FF6-8D2D-16105A621B2C}">
      <dgm:prSet/>
      <dgm:spPr/>
      <dgm:t>
        <a:bodyPr/>
        <a:lstStyle/>
        <a:p>
          <a:endParaRPr lang="en-AU" sz="900" b="1"/>
        </a:p>
      </dgm:t>
    </dgm:pt>
    <dgm:pt modelId="{36C3B862-7901-44A3-9AF2-A20C8ACDC99E}" type="sibTrans" cxnId="{02B24974-9169-4FF6-8D2D-16105A621B2C}">
      <dgm:prSet/>
      <dgm:spPr/>
      <dgm:t>
        <a:bodyPr/>
        <a:lstStyle/>
        <a:p>
          <a:endParaRPr lang="en-AU" sz="900" b="1"/>
        </a:p>
      </dgm:t>
    </dgm:pt>
    <dgm:pt modelId="{ADE17016-396F-44FE-A2CC-6B53A123B9F3}">
      <dgm:prSet phldrT="[Text]" custT="1"/>
      <dgm:spPr/>
      <dgm:t>
        <a:bodyPr/>
        <a:lstStyle/>
        <a:p>
          <a:r>
            <a:rPr lang="en-AU" sz="1000" b="1" dirty="0" smtClean="0"/>
            <a:t>Location</a:t>
          </a:r>
          <a:br>
            <a:rPr lang="en-AU" sz="1000" b="1" dirty="0" smtClean="0"/>
          </a:br>
          <a:endParaRPr lang="en-AU" sz="1000" b="1" dirty="0"/>
        </a:p>
      </dgm:t>
    </dgm:pt>
    <dgm:pt modelId="{731EE239-4FAC-443F-B808-D34F5F14CC17}" type="parTrans" cxnId="{6E6A6BD7-E607-4E71-8DB1-A9DFBB701D25}">
      <dgm:prSet/>
      <dgm:spPr/>
      <dgm:t>
        <a:bodyPr/>
        <a:lstStyle/>
        <a:p>
          <a:endParaRPr lang="en-AU" sz="900" b="1"/>
        </a:p>
      </dgm:t>
    </dgm:pt>
    <dgm:pt modelId="{5914ECB5-99BC-4F70-AB23-B169D77B9D27}" type="sibTrans" cxnId="{6E6A6BD7-E607-4E71-8DB1-A9DFBB701D25}">
      <dgm:prSet/>
      <dgm:spPr/>
      <dgm:t>
        <a:bodyPr/>
        <a:lstStyle/>
        <a:p>
          <a:endParaRPr lang="en-AU" sz="900" b="1"/>
        </a:p>
      </dgm:t>
    </dgm:pt>
    <dgm:pt modelId="{E24E88C7-7F3B-4BAA-97F3-922F9E6BBA31}">
      <dgm:prSet phldrT="[Text]" custT="1"/>
      <dgm:spPr/>
      <dgm:t>
        <a:bodyPr/>
        <a:lstStyle/>
        <a:p>
          <a:endParaRPr lang="en-AU" sz="1000" b="1" dirty="0"/>
        </a:p>
      </dgm:t>
    </dgm:pt>
    <dgm:pt modelId="{0648E64A-6739-4890-BCF4-BEF0B06AB83C}" type="parTrans" cxnId="{959226FC-F6ED-4859-98E0-4403781756FB}">
      <dgm:prSet/>
      <dgm:spPr/>
      <dgm:t>
        <a:bodyPr/>
        <a:lstStyle/>
        <a:p>
          <a:endParaRPr lang="en-AU"/>
        </a:p>
      </dgm:t>
    </dgm:pt>
    <dgm:pt modelId="{2049AB67-D809-41C7-A644-456689122B95}" type="sibTrans" cxnId="{959226FC-F6ED-4859-98E0-4403781756FB}">
      <dgm:prSet/>
      <dgm:spPr/>
      <dgm:t>
        <a:bodyPr/>
        <a:lstStyle/>
        <a:p>
          <a:endParaRPr lang="en-AU"/>
        </a:p>
      </dgm:t>
    </dgm:pt>
    <dgm:pt modelId="{8970FCE4-7804-407D-B6CE-6740D669708B}">
      <dgm:prSet phldrT="[Text]" custT="1"/>
      <dgm:spPr/>
      <dgm:t>
        <a:bodyPr/>
        <a:lstStyle/>
        <a:p>
          <a:endParaRPr lang="en-AU" sz="1000" b="1" dirty="0"/>
        </a:p>
      </dgm:t>
    </dgm:pt>
    <dgm:pt modelId="{6EAA1CA7-9A9D-4180-9380-FDFD5395D1DC}" type="parTrans" cxnId="{82671E08-8BB5-4C52-AFEE-BACCE49DDC9C}">
      <dgm:prSet/>
      <dgm:spPr/>
      <dgm:t>
        <a:bodyPr/>
        <a:lstStyle/>
        <a:p>
          <a:endParaRPr lang="en-AU"/>
        </a:p>
      </dgm:t>
    </dgm:pt>
    <dgm:pt modelId="{6433F71F-03C3-4C57-90CA-2FCFD408D966}" type="sibTrans" cxnId="{82671E08-8BB5-4C52-AFEE-BACCE49DDC9C}">
      <dgm:prSet/>
      <dgm:spPr/>
      <dgm:t>
        <a:bodyPr/>
        <a:lstStyle/>
        <a:p>
          <a:endParaRPr lang="en-AU"/>
        </a:p>
      </dgm:t>
    </dgm:pt>
    <dgm:pt modelId="{699FFE7F-0C8A-4A67-A586-A8A2E7FFF29D}">
      <dgm:prSet phldrT="[Text]" custT="1"/>
      <dgm:spPr/>
      <dgm:t>
        <a:bodyPr/>
        <a:lstStyle/>
        <a:p>
          <a:endParaRPr lang="en-AU" sz="1000" b="1" dirty="0"/>
        </a:p>
      </dgm:t>
    </dgm:pt>
    <dgm:pt modelId="{6A57AAAA-E6E3-405B-B4E8-442E6FFCBB3A}" type="parTrans" cxnId="{7B4B1331-252C-4255-A6E4-75C07CBA328E}">
      <dgm:prSet/>
      <dgm:spPr/>
      <dgm:t>
        <a:bodyPr/>
        <a:lstStyle/>
        <a:p>
          <a:endParaRPr lang="en-AU"/>
        </a:p>
      </dgm:t>
    </dgm:pt>
    <dgm:pt modelId="{2DC913BB-7681-43C1-805C-037149CE9B7F}" type="sibTrans" cxnId="{7B4B1331-252C-4255-A6E4-75C07CBA328E}">
      <dgm:prSet/>
      <dgm:spPr/>
      <dgm:t>
        <a:bodyPr/>
        <a:lstStyle/>
        <a:p>
          <a:endParaRPr lang="en-AU"/>
        </a:p>
      </dgm:t>
    </dgm:pt>
    <dgm:pt modelId="{12DA433A-7062-48E1-9305-36A9663651BC}">
      <dgm:prSet phldrT="[Text]" custT="1"/>
      <dgm:spPr/>
      <dgm:t>
        <a:bodyPr/>
        <a:lstStyle/>
        <a:p>
          <a:endParaRPr lang="en-AU" sz="1000" b="1" dirty="0"/>
        </a:p>
      </dgm:t>
    </dgm:pt>
    <dgm:pt modelId="{89FD1007-AD02-419F-B438-638817F8D9BD}" type="parTrans" cxnId="{A79A56EC-BAC1-423D-89B0-4DD5E95EB4DB}">
      <dgm:prSet/>
      <dgm:spPr/>
      <dgm:t>
        <a:bodyPr/>
        <a:lstStyle/>
        <a:p>
          <a:endParaRPr lang="en-AU"/>
        </a:p>
      </dgm:t>
    </dgm:pt>
    <dgm:pt modelId="{16F8EBED-A041-439E-8E7E-BD070E4092F4}" type="sibTrans" cxnId="{A79A56EC-BAC1-423D-89B0-4DD5E95EB4DB}">
      <dgm:prSet/>
      <dgm:spPr/>
      <dgm:t>
        <a:bodyPr/>
        <a:lstStyle/>
        <a:p>
          <a:endParaRPr lang="en-AU"/>
        </a:p>
      </dgm:t>
    </dgm:pt>
    <dgm:pt modelId="{0398D975-3852-414B-B2F9-73B2DA23FE16}">
      <dgm:prSet phldrT="[Text]" custT="1"/>
      <dgm:spPr/>
      <dgm:t>
        <a:bodyPr/>
        <a:lstStyle/>
        <a:p>
          <a:endParaRPr lang="en-AU" sz="1000" b="1" dirty="0"/>
        </a:p>
      </dgm:t>
    </dgm:pt>
    <dgm:pt modelId="{06F257A3-7BB5-4012-A09E-8B40D9ACE0E4}" type="parTrans" cxnId="{4EA39AA8-FE04-46B0-BE19-983EA28B4D8B}">
      <dgm:prSet/>
      <dgm:spPr/>
      <dgm:t>
        <a:bodyPr/>
        <a:lstStyle/>
        <a:p>
          <a:endParaRPr lang="en-AU"/>
        </a:p>
      </dgm:t>
    </dgm:pt>
    <dgm:pt modelId="{B0E88D05-9CA2-4C8E-AE0B-DA2F5F3A503A}" type="sibTrans" cxnId="{4EA39AA8-FE04-46B0-BE19-983EA28B4D8B}">
      <dgm:prSet/>
      <dgm:spPr/>
      <dgm:t>
        <a:bodyPr/>
        <a:lstStyle/>
        <a:p>
          <a:endParaRPr lang="en-AU"/>
        </a:p>
      </dgm:t>
    </dgm:pt>
    <dgm:pt modelId="{FCDCCE58-D780-4DAB-B8BF-8563A14ADB28}">
      <dgm:prSet phldrT="[Text]" custT="1"/>
      <dgm:spPr/>
      <dgm:t>
        <a:bodyPr/>
        <a:lstStyle/>
        <a:p>
          <a:endParaRPr lang="en-AU" sz="1000" b="1" dirty="0"/>
        </a:p>
      </dgm:t>
    </dgm:pt>
    <dgm:pt modelId="{92A0B836-DD95-48D0-9FCB-8ACBDC8AD206}" type="parTrans" cxnId="{87C5FD43-B5C4-4197-8B83-0FEA0CD12FFC}">
      <dgm:prSet/>
      <dgm:spPr/>
      <dgm:t>
        <a:bodyPr/>
        <a:lstStyle/>
        <a:p>
          <a:endParaRPr lang="en-AU"/>
        </a:p>
      </dgm:t>
    </dgm:pt>
    <dgm:pt modelId="{99409394-1EF9-4F36-BD55-1B8F9ED3C6B5}" type="sibTrans" cxnId="{87C5FD43-B5C4-4197-8B83-0FEA0CD12FFC}">
      <dgm:prSet/>
      <dgm:spPr/>
      <dgm:t>
        <a:bodyPr/>
        <a:lstStyle/>
        <a:p>
          <a:endParaRPr lang="en-AU"/>
        </a:p>
      </dgm:t>
    </dgm:pt>
    <dgm:pt modelId="{BCB9C790-692A-43E6-BDEB-0BAB597CBE46}">
      <dgm:prSet phldrT="[Text]" custT="1"/>
      <dgm:spPr/>
      <dgm:t>
        <a:bodyPr/>
        <a:lstStyle/>
        <a:p>
          <a:endParaRPr lang="en-AU" sz="1000" b="1" dirty="0"/>
        </a:p>
      </dgm:t>
    </dgm:pt>
    <dgm:pt modelId="{4658E599-39A3-433A-9AAF-58605D75DFB7}" type="parTrans" cxnId="{794C0991-2579-4FBD-9D84-571A7CA373AC}">
      <dgm:prSet/>
      <dgm:spPr/>
      <dgm:t>
        <a:bodyPr/>
        <a:lstStyle/>
        <a:p>
          <a:endParaRPr lang="en-AU"/>
        </a:p>
      </dgm:t>
    </dgm:pt>
    <dgm:pt modelId="{A7F479AD-344B-4A7C-922E-EDECA7D61493}" type="sibTrans" cxnId="{794C0991-2579-4FBD-9D84-571A7CA373AC}">
      <dgm:prSet/>
      <dgm:spPr/>
      <dgm:t>
        <a:bodyPr/>
        <a:lstStyle/>
        <a:p>
          <a:endParaRPr lang="en-AU"/>
        </a:p>
      </dgm:t>
    </dgm:pt>
    <dgm:pt modelId="{6BD27EC8-8B25-488C-96AE-4BDE4C8A7C09}">
      <dgm:prSet phldrT="[Text]" custT="1"/>
      <dgm:spPr/>
      <dgm:t>
        <a:bodyPr/>
        <a:lstStyle/>
        <a:p>
          <a:endParaRPr lang="en-AU" sz="1000" b="1" dirty="0"/>
        </a:p>
      </dgm:t>
    </dgm:pt>
    <dgm:pt modelId="{82688224-BE21-4BE7-9A59-66C501DA9890}" type="parTrans" cxnId="{2E999896-E83D-476C-9DBF-59AF0A215905}">
      <dgm:prSet/>
      <dgm:spPr/>
      <dgm:t>
        <a:bodyPr/>
        <a:lstStyle/>
        <a:p>
          <a:endParaRPr lang="en-AU"/>
        </a:p>
      </dgm:t>
    </dgm:pt>
    <dgm:pt modelId="{DBD442E9-0776-4F06-BB88-3BEF831BC323}" type="sibTrans" cxnId="{2E999896-E83D-476C-9DBF-59AF0A215905}">
      <dgm:prSet/>
      <dgm:spPr/>
      <dgm:t>
        <a:bodyPr/>
        <a:lstStyle/>
        <a:p>
          <a:endParaRPr lang="en-AU"/>
        </a:p>
      </dgm:t>
    </dgm:pt>
    <dgm:pt modelId="{F3C31128-A0A0-4BD2-9E78-365898142916}">
      <dgm:prSet phldrT="[Text]" custT="1"/>
      <dgm:spPr/>
      <dgm:t>
        <a:bodyPr/>
        <a:lstStyle/>
        <a:p>
          <a:endParaRPr lang="en-AU" sz="1000" b="1" dirty="0"/>
        </a:p>
      </dgm:t>
    </dgm:pt>
    <dgm:pt modelId="{A81B3541-8CA8-417F-8ADF-7F68A0FB6C3B}" type="parTrans" cxnId="{C715141A-4C63-4783-BB7F-6A5ABBF4E09B}">
      <dgm:prSet/>
      <dgm:spPr/>
      <dgm:t>
        <a:bodyPr/>
        <a:lstStyle/>
        <a:p>
          <a:endParaRPr lang="en-AU"/>
        </a:p>
      </dgm:t>
    </dgm:pt>
    <dgm:pt modelId="{BB90A15A-1693-4657-99FE-2988B3A970D9}" type="sibTrans" cxnId="{C715141A-4C63-4783-BB7F-6A5ABBF4E09B}">
      <dgm:prSet/>
      <dgm:spPr/>
      <dgm:t>
        <a:bodyPr/>
        <a:lstStyle/>
        <a:p>
          <a:endParaRPr lang="en-AU"/>
        </a:p>
      </dgm:t>
    </dgm:pt>
    <dgm:pt modelId="{634D0FDB-1ABF-46EF-96ED-00AC5DB14EDF}">
      <dgm:prSet phldrT="[Text]" custT="1"/>
      <dgm:spPr/>
      <dgm:t>
        <a:bodyPr/>
        <a:lstStyle/>
        <a:p>
          <a:endParaRPr lang="en-AU" sz="1000" b="1" dirty="0"/>
        </a:p>
      </dgm:t>
    </dgm:pt>
    <dgm:pt modelId="{5B9B9E3F-7D78-4BD9-B5DB-8D76B6214122}" type="parTrans" cxnId="{170632CD-5147-4139-8326-4F5EDD5D48DB}">
      <dgm:prSet/>
      <dgm:spPr/>
      <dgm:t>
        <a:bodyPr/>
        <a:lstStyle/>
        <a:p>
          <a:endParaRPr lang="en-AU"/>
        </a:p>
      </dgm:t>
    </dgm:pt>
    <dgm:pt modelId="{08605018-5D81-4BDD-B693-CE5B1EFFD35F}" type="sibTrans" cxnId="{170632CD-5147-4139-8326-4F5EDD5D48DB}">
      <dgm:prSet/>
      <dgm:spPr/>
      <dgm:t>
        <a:bodyPr/>
        <a:lstStyle/>
        <a:p>
          <a:endParaRPr lang="en-AU"/>
        </a:p>
      </dgm:t>
    </dgm:pt>
    <dgm:pt modelId="{B975726B-1A65-4BD6-B3DB-CA5167127DA5}">
      <dgm:prSet phldrT="[Text]" custT="1"/>
      <dgm:spPr/>
      <dgm:t>
        <a:bodyPr/>
        <a:lstStyle/>
        <a:p>
          <a:endParaRPr lang="en-AU" sz="1000" b="1" dirty="0"/>
        </a:p>
      </dgm:t>
    </dgm:pt>
    <dgm:pt modelId="{27A5C360-0DE8-4BC9-B14B-87E84927C3D7}" type="parTrans" cxnId="{E4165424-4BE4-4712-8CA3-BADDC82072D0}">
      <dgm:prSet/>
      <dgm:spPr/>
      <dgm:t>
        <a:bodyPr/>
        <a:lstStyle/>
        <a:p>
          <a:endParaRPr lang="en-AU"/>
        </a:p>
      </dgm:t>
    </dgm:pt>
    <dgm:pt modelId="{E1A303FE-F059-44E0-BA2A-DEBD662D6EA7}" type="sibTrans" cxnId="{E4165424-4BE4-4712-8CA3-BADDC82072D0}">
      <dgm:prSet/>
      <dgm:spPr/>
      <dgm:t>
        <a:bodyPr/>
        <a:lstStyle/>
        <a:p>
          <a:endParaRPr lang="en-AU"/>
        </a:p>
      </dgm:t>
    </dgm:pt>
    <dgm:pt modelId="{46498261-0B91-48D6-972F-20418D587C48}">
      <dgm:prSet phldrT="[Text]" custT="1"/>
      <dgm:spPr/>
      <dgm:t>
        <a:bodyPr/>
        <a:lstStyle/>
        <a:p>
          <a:endParaRPr lang="en-AU" sz="1000" b="1" dirty="0"/>
        </a:p>
      </dgm:t>
    </dgm:pt>
    <dgm:pt modelId="{7F80B0BC-A248-41E4-B7D7-9CB6041E6EAE}" type="parTrans" cxnId="{F8A738DC-09B0-49E9-8D1D-B576656B4FF3}">
      <dgm:prSet/>
      <dgm:spPr/>
      <dgm:t>
        <a:bodyPr/>
        <a:lstStyle/>
        <a:p>
          <a:endParaRPr lang="en-AU"/>
        </a:p>
      </dgm:t>
    </dgm:pt>
    <dgm:pt modelId="{FCAD67BB-1258-4460-A35B-F14916C5C105}" type="sibTrans" cxnId="{F8A738DC-09B0-49E9-8D1D-B576656B4FF3}">
      <dgm:prSet/>
      <dgm:spPr/>
      <dgm:t>
        <a:bodyPr/>
        <a:lstStyle/>
        <a:p>
          <a:endParaRPr lang="en-AU"/>
        </a:p>
      </dgm:t>
    </dgm:pt>
    <dgm:pt modelId="{57694746-3981-4BCC-953F-194711910750}" type="pres">
      <dgm:prSet presAssocID="{6E34049C-7AEE-47A7-ADD3-16B15766075A}" presName="linearFlow" presStyleCnt="0">
        <dgm:presLayoutVars>
          <dgm:dir/>
          <dgm:animLvl val="lvl"/>
          <dgm:resizeHandles/>
        </dgm:presLayoutVars>
      </dgm:prSet>
      <dgm:spPr/>
      <dgm:t>
        <a:bodyPr/>
        <a:lstStyle/>
        <a:p>
          <a:endParaRPr lang="en-AU"/>
        </a:p>
      </dgm:t>
    </dgm:pt>
    <dgm:pt modelId="{9C2F6FF6-CC5C-445F-A790-B28D7F432A0E}" type="pres">
      <dgm:prSet presAssocID="{17E3A90F-CD2B-45D3-A70E-DAC29CAB7F90}" presName="compositeNode" presStyleCnt="0">
        <dgm:presLayoutVars>
          <dgm:bulletEnabled val="1"/>
        </dgm:presLayoutVars>
      </dgm:prSet>
      <dgm:spPr/>
      <dgm:t>
        <a:bodyPr/>
        <a:lstStyle/>
        <a:p>
          <a:endParaRPr lang="en-AU"/>
        </a:p>
      </dgm:t>
    </dgm:pt>
    <dgm:pt modelId="{636813E1-6550-44B5-9BE1-43EF7F4390A4}" type="pres">
      <dgm:prSet presAssocID="{17E3A90F-CD2B-45D3-A70E-DAC29CAB7F90}" presName="image" presStyleLbl="fgImgPlace1" presStyleIdx="0" presStyleCnt="6"/>
      <dgm:spPr>
        <a:blipFill rotWithShape="0">
          <a:blip xmlns:r="http://schemas.openxmlformats.org/officeDocument/2006/relationships" r:embed="rId1"/>
          <a:stretch>
            <a:fillRect/>
          </a:stretch>
        </a:blipFill>
      </dgm:spPr>
      <dgm:t>
        <a:bodyPr/>
        <a:lstStyle/>
        <a:p>
          <a:endParaRPr lang="en-AU"/>
        </a:p>
      </dgm:t>
    </dgm:pt>
    <dgm:pt modelId="{3A909A70-42A2-4C12-856E-503A7B14E404}" type="pres">
      <dgm:prSet presAssocID="{17E3A90F-CD2B-45D3-A70E-DAC29CAB7F90}" presName="childNode" presStyleLbl="node1" presStyleIdx="0" presStyleCnt="6" custScaleY="115080">
        <dgm:presLayoutVars>
          <dgm:bulletEnabled val="1"/>
        </dgm:presLayoutVars>
      </dgm:prSet>
      <dgm:spPr/>
      <dgm:t>
        <a:bodyPr/>
        <a:lstStyle/>
        <a:p>
          <a:endParaRPr lang="en-AU"/>
        </a:p>
      </dgm:t>
    </dgm:pt>
    <dgm:pt modelId="{7FA00DA7-8616-4C64-BAF3-A49CBB8C1AB6}" type="pres">
      <dgm:prSet presAssocID="{17E3A90F-CD2B-45D3-A70E-DAC29CAB7F90}" presName="parentNode" presStyleLbl="revTx" presStyleIdx="0" presStyleCnt="6">
        <dgm:presLayoutVars>
          <dgm:chMax val="0"/>
          <dgm:bulletEnabled val="1"/>
        </dgm:presLayoutVars>
      </dgm:prSet>
      <dgm:spPr/>
      <dgm:t>
        <a:bodyPr/>
        <a:lstStyle/>
        <a:p>
          <a:endParaRPr lang="en-AU"/>
        </a:p>
      </dgm:t>
    </dgm:pt>
    <dgm:pt modelId="{92B6384D-5368-442C-8E68-7C66B2E5FC73}" type="pres">
      <dgm:prSet presAssocID="{2A5D9F8A-CBFC-48C9-974C-B66628175C94}" presName="sibTrans" presStyleCnt="0"/>
      <dgm:spPr/>
      <dgm:t>
        <a:bodyPr/>
        <a:lstStyle/>
        <a:p>
          <a:endParaRPr lang="en-AU"/>
        </a:p>
      </dgm:t>
    </dgm:pt>
    <dgm:pt modelId="{A9736F02-0CCC-45BD-824E-EE83026DCAE4}" type="pres">
      <dgm:prSet presAssocID="{6CBF4FEC-79D0-43C1-8CD4-89A20FC96FA9}" presName="compositeNode" presStyleCnt="0">
        <dgm:presLayoutVars>
          <dgm:bulletEnabled val="1"/>
        </dgm:presLayoutVars>
      </dgm:prSet>
      <dgm:spPr/>
      <dgm:t>
        <a:bodyPr/>
        <a:lstStyle/>
        <a:p>
          <a:endParaRPr lang="en-AU"/>
        </a:p>
      </dgm:t>
    </dgm:pt>
    <dgm:pt modelId="{6B450EED-44D8-4E90-89C2-59DBB16F3AF8}" type="pres">
      <dgm:prSet presAssocID="{6CBF4FEC-79D0-43C1-8CD4-89A20FC96FA9}" presName="image" presStyleLbl="fgImgPlace1" presStyleIdx="1" presStyleCnt="6"/>
      <dgm:spPr>
        <a:blipFill rotWithShape="0">
          <a:blip xmlns:r="http://schemas.openxmlformats.org/officeDocument/2006/relationships" r:embed="rId2"/>
          <a:stretch>
            <a:fillRect/>
          </a:stretch>
        </a:blipFill>
      </dgm:spPr>
      <dgm:t>
        <a:bodyPr/>
        <a:lstStyle/>
        <a:p>
          <a:endParaRPr lang="en-AU"/>
        </a:p>
      </dgm:t>
    </dgm:pt>
    <dgm:pt modelId="{0FA88A1D-67D3-45EB-8DD0-0BF36D7E063D}" type="pres">
      <dgm:prSet presAssocID="{6CBF4FEC-79D0-43C1-8CD4-89A20FC96FA9}" presName="childNode" presStyleLbl="node1" presStyleIdx="1" presStyleCnt="6" custScaleY="115080">
        <dgm:presLayoutVars>
          <dgm:bulletEnabled val="1"/>
        </dgm:presLayoutVars>
      </dgm:prSet>
      <dgm:spPr/>
      <dgm:t>
        <a:bodyPr/>
        <a:lstStyle/>
        <a:p>
          <a:endParaRPr lang="en-AU"/>
        </a:p>
      </dgm:t>
    </dgm:pt>
    <dgm:pt modelId="{FCC305E3-07FF-4694-B042-65DE178BE38B}" type="pres">
      <dgm:prSet presAssocID="{6CBF4FEC-79D0-43C1-8CD4-89A20FC96FA9}" presName="parentNode" presStyleLbl="revTx" presStyleIdx="1" presStyleCnt="6">
        <dgm:presLayoutVars>
          <dgm:chMax val="0"/>
          <dgm:bulletEnabled val="1"/>
        </dgm:presLayoutVars>
      </dgm:prSet>
      <dgm:spPr/>
      <dgm:t>
        <a:bodyPr/>
        <a:lstStyle/>
        <a:p>
          <a:endParaRPr lang="en-AU"/>
        </a:p>
      </dgm:t>
    </dgm:pt>
    <dgm:pt modelId="{DB28119C-B54F-4A9C-88E5-0F61DB80090D}" type="pres">
      <dgm:prSet presAssocID="{B1278EE5-9BB7-4914-BB30-81F8AC7978C5}" presName="sibTrans" presStyleCnt="0"/>
      <dgm:spPr/>
      <dgm:t>
        <a:bodyPr/>
        <a:lstStyle/>
        <a:p>
          <a:endParaRPr lang="en-AU"/>
        </a:p>
      </dgm:t>
    </dgm:pt>
    <dgm:pt modelId="{CCD6AEFF-47CC-4773-8E10-F0923004129A}" type="pres">
      <dgm:prSet presAssocID="{13D7F041-6FC3-48F1-8B99-31307B057899}" presName="compositeNode" presStyleCnt="0">
        <dgm:presLayoutVars>
          <dgm:bulletEnabled val="1"/>
        </dgm:presLayoutVars>
      </dgm:prSet>
      <dgm:spPr/>
      <dgm:t>
        <a:bodyPr/>
        <a:lstStyle/>
        <a:p>
          <a:endParaRPr lang="en-AU"/>
        </a:p>
      </dgm:t>
    </dgm:pt>
    <dgm:pt modelId="{7A4B7301-A578-456B-9262-93FDAE508373}" type="pres">
      <dgm:prSet presAssocID="{13D7F041-6FC3-48F1-8B99-31307B057899}" presName="image" presStyleLbl="fgImgPlace1" presStyleIdx="2" presStyleCnt="6"/>
      <dgm:spPr>
        <a:blipFill rotWithShape="0">
          <a:blip xmlns:r="http://schemas.openxmlformats.org/officeDocument/2006/relationships" r:embed="rId3"/>
          <a:stretch>
            <a:fillRect/>
          </a:stretch>
        </a:blipFill>
      </dgm:spPr>
      <dgm:t>
        <a:bodyPr/>
        <a:lstStyle/>
        <a:p>
          <a:endParaRPr lang="en-AU"/>
        </a:p>
      </dgm:t>
    </dgm:pt>
    <dgm:pt modelId="{74B29B62-B3FD-42A7-B94A-C496131FC381}" type="pres">
      <dgm:prSet presAssocID="{13D7F041-6FC3-48F1-8B99-31307B057899}" presName="childNode" presStyleLbl="node1" presStyleIdx="2" presStyleCnt="6" custScaleY="115080">
        <dgm:presLayoutVars>
          <dgm:bulletEnabled val="1"/>
        </dgm:presLayoutVars>
      </dgm:prSet>
      <dgm:spPr/>
      <dgm:t>
        <a:bodyPr/>
        <a:lstStyle/>
        <a:p>
          <a:endParaRPr lang="en-AU"/>
        </a:p>
      </dgm:t>
    </dgm:pt>
    <dgm:pt modelId="{BFAB5303-2FBF-4BA0-869C-A6FA61F4472A}" type="pres">
      <dgm:prSet presAssocID="{13D7F041-6FC3-48F1-8B99-31307B057899}" presName="parentNode" presStyleLbl="revTx" presStyleIdx="2" presStyleCnt="6">
        <dgm:presLayoutVars>
          <dgm:chMax val="0"/>
          <dgm:bulletEnabled val="1"/>
        </dgm:presLayoutVars>
      </dgm:prSet>
      <dgm:spPr/>
      <dgm:t>
        <a:bodyPr/>
        <a:lstStyle/>
        <a:p>
          <a:endParaRPr lang="en-AU"/>
        </a:p>
      </dgm:t>
    </dgm:pt>
    <dgm:pt modelId="{6D121550-EB2B-42BF-9734-C29150603656}" type="pres">
      <dgm:prSet presAssocID="{FC6E3B44-D5F2-4E64-B5B2-40655FFE4B9E}" presName="sibTrans" presStyleCnt="0"/>
      <dgm:spPr/>
      <dgm:t>
        <a:bodyPr/>
        <a:lstStyle/>
        <a:p>
          <a:endParaRPr lang="en-AU"/>
        </a:p>
      </dgm:t>
    </dgm:pt>
    <dgm:pt modelId="{698EF52E-AE34-4A4C-AE4C-2010AD97BAE6}" type="pres">
      <dgm:prSet presAssocID="{5B9777B2-5F33-4078-A445-F4E41064F45E}" presName="compositeNode" presStyleCnt="0">
        <dgm:presLayoutVars>
          <dgm:bulletEnabled val="1"/>
        </dgm:presLayoutVars>
      </dgm:prSet>
      <dgm:spPr/>
      <dgm:t>
        <a:bodyPr/>
        <a:lstStyle/>
        <a:p>
          <a:endParaRPr lang="en-AU"/>
        </a:p>
      </dgm:t>
    </dgm:pt>
    <dgm:pt modelId="{BE4DDF01-07C9-44F1-AAD0-1DA4B300FC04}" type="pres">
      <dgm:prSet presAssocID="{5B9777B2-5F33-4078-A445-F4E41064F45E}" presName="image" presStyleLbl="fgImgPlace1" presStyleIdx="3" presStyleCnt="6"/>
      <dgm:spPr>
        <a:blipFill rotWithShape="0">
          <a:blip xmlns:r="http://schemas.openxmlformats.org/officeDocument/2006/relationships" r:embed="rId4"/>
          <a:stretch>
            <a:fillRect/>
          </a:stretch>
        </a:blipFill>
      </dgm:spPr>
      <dgm:t>
        <a:bodyPr/>
        <a:lstStyle/>
        <a:p>
          <a:endParaRPr lang="en-AU"/>
        </a:p>
      </dgm:t>
    </dgm:pt>
    <dgm:pt modelId="{888E2467-529A-4484-86CF-B5A7AD227D65}" type="pres">
      <dgm:prSet presAssocID="{5B9777B2-5F33-4078-A445-F4E41064F45E}" presName="childNode" presStyleLbl="node1" presStyleIdx="3" presStyleCnt="6" custScaleY="115080">
        <dgm:presLayoutVars>
          <dgm:bulletEnabled val="1"/>
        </dgm:presLayoutVars>
      </dgm:prSet>
      <dgm:spPr/>
      <dgm:t>
        <a:bodyPr/>
        <a:lstStyle/>
        <a:p>
          <a:endParaRPr lang="en-AU"/>
        </a:p>
      </dgm:t>
    </dgm:pt>
    <dgm:pt modelId="{83782A11-4A9F-4A78-A149-B18C8B3113AB}" type="pres">
      <dgm:prSet presAssocID="{5B9777B2-5F33-4078-A445-F4E41064F45E}" presName="parentNode" presStyleLbl="revTx" presStyleIdx="3" presStyleCnt="6">
        <dgm:presLayoutVars>
          <dgm:chMax val="0"/>
          <dgm:bulletEnabled val="1"/>
        </dgm:presLayoutVars>
      </dgm:prSet>
      <dgm:spPr/>
      <dgm:t>
        <a:bodyPr/>
        <a:lstStyle/>
        <a:p>
          <a:endParaRPr lang="en-AU"/>
        </a:p>
      </dgm:t>
    </dgm:pt>
    <dgm:pt modelId="{C41DF06F-4447-4F7D-B1EC-616FAFD1BF1D}" type="pres">
      <dgm:prSet presAssocID="{60F399B5-F783-48F9-B218-D5166E86EE05}" presName="sibTrans" presStyleCnt="0"/>
      <dgm:spPr/>
      <dgm:t>
        <a:bodyPr/>
        <a:lstStyle/>
        <a:p>
          <a:endParaRPr lang="en-AU"/>
        </a:p>
      </dgm:t>
    </dgm:pt>
    <dgm:pt modelId="{FD1D26A3-26CC-4A1F-9030-255AABCDE672}" type="pres">
      <dgm:prSet presAssocID="{E4E0AB22-8854-48F3-B22B-EE6BDA8530CC}" presName="compositeNode" presStyleCnt="0">
        <dgm:presLayoutVars>
          <dgm:bulletEnabled val="1"/>
        </dgm:presLayoutVars>
      </dgm:prSet>
      <dgm:spPr/>
      <dgm:t>
        <a:bodyPr/>
        <a:lstStyle/>
        <a:p>
          <a:endParaRPr lang="en-AU"/>
        </a:p>
      </dgm:t>
    </dgm:pt>
    <dgm:pt modelId="{F0767058-50F6-4669-B64B-B69B3FD14F7E}" type="pres">
      <dgm:prSet presAssocID="{E4E0AB22-8854-48F3-B22B-EE6BDA8530CC}" presName="image" presStyleLbl="fgImgPlace1" presStyleIdx="4" presStyleCnt="6"/>
      <dgm:spPr>
        <a:blipFill rotWithShape="0">
          <a:blip xmlns:r="http://schemas.openxmlformats.org/officeDocument/2006/relationships" r:embed="rId5"/>
          <a:stretch>
            <a:fillRect/>
          </a:stretch>
        </a:blipFill>
      </dgm:spPr>
      <dgm:t>
        <a:bodyPr/>
        <a:lstStyle/>
        <a:p>
          <a:endParaRPr lang="en-AU"/>
        </a:p>
      </dgm:t>
    </dgm:pt>
    <dgm:pt modelId="{53A02F8F-AB82-443E-8122-649248DBA1BC}" type="pres">
      <dgm:prSet presAssocID="{E4E0AB22-8854-48F3-B22B-EE6BDA8530CC}" presName="childNode" presStyleLbl="node1" presStyleIdx="4" presStyleCnt="6" custScaleY="115080">
        <dgm:presLayoutVars>
          <dgm:bulletEnabled val="1"/>
        </dgm:presLayoutVars>
      </dgm:prSet>
      <dgm:spPr/>
      <dgm:t>
        <a:bodyPr/>
        <a:lstStyle/>
        <a:p>
          <a:endParaRPr lang="en-AU"/>
        </a:p>
      </dgm:t>
    </dgm:pt>
    <dgm:pt modelId="{15798227-64A4-4334-ADA3-92507DD00735}" type="pres">
      <dgm:prSet presAssocID="{E4E0AB22-8854-48F3-B22B-EE6BDA8530CC}" presName="parentNode" presStyleLbl="revTx" presStyleIdx="4" presStyleCnt="6">
        <dgm:presLayoutVars>
          <dgm:chMax val="0"/>
          <dgm:bulletEnabled val="1"/>
        </dgm:presLayoutVars>
      </dgm:prSet>
      <dgm:spPr/>
      <dgm:t>
        <a:bodyPr/>
        <a:lstStyle/>
        <a:p>
          <a:endParaRPr lang="en-AU"/>
        </a:p>
      </dgm:t>
    </dgm:pt>
    <dgm:pt modelId="{9DB1F372-548D-4ACE-B962-5E1ED71F5198}" type="pres">
      <dgm:prSet presAssocID="{6869A216-354F-4DA1-A4F6-DC58495349C4}" presName="sibTrans" presStyleCnt="0"/>
      <dgm:spPr/>
      <dgm:t>
        <a:bodyPr/>
        <a:lstStyle/>
        <a:p>
          <a:endParaRPr lang="en-AU"/>
        </a:p>
      </dgm:t>
    </dgm:pt>
    <dgm:pt modelId="{0551D9C7-0ACA-46DA-8411-714211EB8190}" type="pres">
      <dgm:prSet presAssocID="{12AACC2A-6377-42EA-A4A6-A7D3AE05811C}" presName="compositeNode" presStyleCnt="0">
        <dgm:presLayoutVars>
          <dgm:bulletEnabled val="1"/>
        </dgm:presLayoutVars>
      </dgm:prSet>
      <dgm:spPr/>
      <dgm:t>
        <a:bodyPr/>
        <a:lstStyle/>
        <a:p>
          <a:endParaRPr lang="en-AU"/>
        </a:p>
      </dgm:t>
    </dgm:pt>
    <dgm:pt modelId="{CF922475-5CF4-4B1E-8E41-BD52B4BEAE9E}" type="pres">
      <dgm:prSet presAssocID="{12AACC2A-6377-42EA-A4A6-A7D3AE05811C}" presName="image" presStyleLbl="fgImgPlace1" presStyleIdx="5" presStyleCnt="6"/>
      <dgm:spPr>
        <a:blipFill rotWithShape="0">
          <a:blip xmlns:r="http://schemas.openxmlformats.org/officeDocument/2006/relationships" r:embed="rId6"/>
          <a:stretch>
            <a:fillRect/>
          </a:stretch>
        </a:blipFill>
      </dgm:spPr>
      <dgm:t>
        <a:bodyPr/>
        <a:lstStyle/>
        <a:p>
          <a:endParaRPr lang="en-AU"/>
        </a:p>
      </dgm:t>
    </dgm:pt>
    <dgm:pt modelId="{0241D6A3-860A-400B-A6B9-A991078D4908}" type="pres">
      <dgm:prSet presAssocID="{12AACC2A-6377-42EA-A4A6-A7D3AE05811C}" presName="childNode" presStyleLbl="node1" presStyleIdx="5" presStyleCnt="6" custScaleY="115080">
        <dgm:presLayoutVars>
          <dgm:bulletEnabled val="1"/>
        </dgm:presLayoutVars>
      </dgm:prSet>
      <dgm:spPr/>
      <dgm:t>
        <a:bodyPr/>
        <a:lstStyle/>
        <a:p>
          <a:endParaRPr lang="en-AU"/>
        </a:p>
      </dgm:t>
    </dgm:pt>
    <dgm:pt modelId="{D6035E1A-D0E5-4B68-9512-8C7942252496}" type="pres">
      <dgm:prSet presAssocID="{12AACC2A-6377-42EA-A4A6-A7D3AE05811C}" presName="parentNode" presStyleLbl="revTx" presStyleIdx="5" presStyleCnt="6">
        <dgm:presLayoutVars>
          <dgm:chMax val="0"/>
          <dgm:bulletEnabled val="1"/>
        </dgm:presLayoutVars>
      </dgm:prSet>
      <dgm:spPr/>
      <dgm:t>
        <a:bodyPr/>
        <a:lstStyle/>
        <a:p>
          <a:endParaRPr lang="en-AU"/>
        </a:p>
      </dgm:t>
    </dgm:pt>
  </dgm:ptLst>
  <dgm:cxnLst>
    <dgm:cxn modelId="{F266F56F-E18D-4E62-8561-9EEBF529AB1D}" type="presOf" srcId="{FE44A060-C056-4707-A674-248B1EC0E890}" destId="{3A909A70-42A2-4C12-856E-503A7B14E404}" srcOrd="0" destOrd="8" presId="urn:microsoft.com/office/officeart/2005/8/layout/hList2#1"/>
    <dgm:cxn modelId="{BD1C1C30-8D5A-4162-8403-9C85A966636C}" srcId="{6CBF4FEC-79D0-43C1-8CD4-89A20FC96FA9}" destId="{5A559C06-411D-4F7A-85E8-98B9B9FAC060}" srcOrd="4" destOrd="0" parTransId="{0D8B0F21-0D41-4185-A623-656495C7FB25}" sibTransId="{BC268024-A9F1-4A61-A97B-5D1B658FE116}"/>
    <dgm:cxn modelId="{E4165424-4BE4-4712-8CA3-BADDC82072D0}" srcId="{12AACC2A-6377-42EA-A4A6-A7D3AE05811C}" destId="{B975726B-1A65-4BD6-B3DB-CA5167127DA5}" srcOrd="0" destOrd="0" parTransId="{27A5C360-0DE8-4BC9-B14B-87E84927C3D7}" sibTransId="{E1A303FE-F059-44E0-BA2A-DEBD662D6EA7}"/>
    <dgm:cxn modelId="{834E9940-3EA5-42CD-9DD4-71705E71FDA6}" type="presOf" srcId="{77382D2A-5F95-432C-942A-F9835F37F5A3}" destId="{3A909A70-42A2-4C12-856E-503A7B14E404}" srcOrd="0" destOrd="4" presId="urn:microsoft.com/office/officeart/2005/8/layout/hList2#1"/>
    <dgm:cxn modelId="{C8EB5D16-9999-4B80-BDBB-E3C84E5D555F}" type="presOf" srcId="{17E3A90F-CD2B-45D3-A70E-DAC29CAB7F90}" destId="{7FA00DA7-8616-4C64-BAF3-A49CBB8C1AB6}" srcOrd="0" destOrd="0" presId="urn:microsoft.com/office/officeart/2005/8/layout/hList2#1"/>
    <dgm:cxn modelId="{8F39FC20-2DD7-48A1-BD58-54D9F1385025}" type="presOf" srcId="{21F719D7-25D1-457D-9A5B-733101FCEB7F}" destId="{0241D6A3-860A-400B-A6B9-A991078D4908}" srcOrd="0" destOrd="2" presId="urn:microsoft.com/office/officeart/2005/8/layout/hList2#1"/>
    <dgm:cxn modelId="{82671E08-8BB5-4C52-AFEE-BACCE49DDC9C}" srcId="{17E3A90F-CD2B-45D3-A70E-DAC29CAB7F90}" destId="{8970FCE4-7804-407D-B6CE-6740D669708B}" srcOrd="1" destOrd="0" parTransId="{6EAA1CA7-9A9D-4180-9380-FDFD5395D1DC}" sibTransId="{6433F71F-03C3-4C57-90CA-2FCFD408D966}"/>
    <dgm:cxn modelId="{F8D558B0-BAAC-4C1C-A302-D3FC9BCCA292}" srcId="{6CBF4FEC-79D0-43C1-8CD4-89A20FC96FA9}" destId="{2B4EB7CC-6E9D-476C-A0D2-1AFE653B63E1}" srcOrd="6" destOrd="0" parTransId="{AC00F6B7-1FDF-4412-8E1C-6A0219AF64AC}" sibTransId="{A5BDC535-7F31-4189-848F-21774FF7D1D3}"/>
    <dgm:cxn modelId="{DD8F89F0-C2A3-4888-94AA-9F8E6A563940}" type="presOf" srcId="{12AACC2A-6377-42EA-A4A6-A7D3AE05811C}" destId="{D6035E1A-D0E5-4B68-9512-8C7942252496}" srcOrd="0" destOrd="0" presId="urn:microsoft.com/office/officeart/2005/8/layout/hList2#1"/>
    <dgm:cxn modelId="{C715141A-4C63-4783-BB7F-6A5ABBF4E09B}" srcId="{E4E0AB22-8854-48F3-B22B-EE6BDA8530CC}" destId="{F3C31128-A0A0-4BD2-9E78-365898142916}" srcOrd="0" destOrd="0" parTransId="{A81B3541-8CA8-417F-8ADF-7F68A0FB6C3B}" sibTransId="{BB90A15A-1693-4657-99FE-2988B3A970D9}"/>
    <dgm:cxn modelId="{7BE44180-4409-4221-9CD2-7378F8E7F0E3}" type="presOf" srcId="{431F85A4-C16A-4F5A-ACDA-C1AE963E85C8}" destId="{74B29B62-B3FD-42A7-B94A-C496131FC381}" srcOrd="0" destOrd="5" presId="urn:microsoft.com/office/officeart/2005/8/layout/hList2#1"/>
    <dgm:cxn modelId="{58BFA83D-C019-4D4D-9DF2-8C792E7F899E}" type="presOf" srcId="{6CBF4FEC-79D0-43C1-8CD4-89A20FC96FA9}" destId="{FCC305E3-07FF-4694-B042-65DE178BE38B}" srcOrd="0" destOrd="0" presId="urn:microsoft.com/office/officeart/2005/8/layout/hList2#1"/>
    <dgm:cxn modelId="{FA7288D2-FD71-4429-A39C-90465267E645}" srcId="{6E34049C-7AEE-47A7-ADD3-16B15766075A}" destId="{5B9777B2-5F33-4078-A445-F4E41064F45E}" srcOrd="3" destOrd="0" parTransId="{2BE4A078-4A23-4D2E-9365-2179BB733DEC}" sibTransId="{60F399B5-F783-48F9-B218-D5166E86EE05}"/>
    <dgm:cxn modelId="{7CA5AAC5-B4CF-49DE-8C5C-F073EF997D52}" type="presOf" srcId="{F1432E4A-B03C-44B9-A7E3-F26330B71EAE}" destId="{888E2467-529A-4484-86CF-B5A7AD227D65}" srcOrd="0" destOrd="4" presId="urn:microsoft.com/office/officeart/2005/8/layout/hList2#1"/>
    <dgm:cxn modelId="{C3931B24-7947-45AB-94D7-F103042BFACD}" type="presOf" srcId="{A295F95D-D241-42EF-B529-ACC6E2C71991}" destId="{0FA88A1D-67D3-45EB-8DD0-0BF36D7E063D}" srcOrd="0" destOrd="2" presId="urn:microsoft.com/office/officeart/2005/8/layout/hList2#1"/>
    <dgm:cxn modelId="{5430A9B5-1FB8-4A6B-9347-39FE6410DBCE}" type="presOf" srcId="{46498261-0B91-48D6-972F-20418D587C48}" destId="{0241D6A3-860A-400B-A6B9-A991078D4908}" srcOrd="0" destOrd="1" presId="urn:microsoft.com/office/officeart/2005/8/layout/hList2#1"/>
    <dgm:cxn modelId="{E6545185-5A53-4557-83C0-6CB3FEE7571A}" srcId="{17E3A90F-CD2B-45D3-A70E-DAC29CAB7F90}" destId="{A83D704F-DE74-4A13-898A-62106564F12E}" srcOrd="7" destOrd="0" parTransId="{F08C3886-26F0-4E12-8A37-FA8CA26FD1BF}" sibTransId="{13A11883-E899-4FF4-8BB0-DA56295ADF89}"/>
    <dgm:cxn modelId="{170632CD-5147-4139-8326-4F5EDD5D48DB}" srcId="{E4E0AB22-8854-48F3-B22B-EE6BDA8530CC}" destId="{634D0FDB-1ABF-46EF-96ED-00AC5DB14EDF}" srcOrd="1" destOrd="0" parTransId="{5B9B9E3F-7D78-4BD9-B5DB-8D76B6214122}" sibTransId="{08605018-5D81-4BDD-B693-CE5B1EFFD35F}"/>
    <dgm:cxn modelId="{9720AC1A-2571-49F4-9778-AAFDC7C85292}" srcId="{6E34049C-7AEE-47A7-ADD3-16B15766075A}" destId="{13D7F041-6FC3-48F1-8B99-31307B057899}" srcOrd="2" destOrd="0" parTransId="{B1A1369D-0DAB-41C9-841D-355F86215450}" sibTransId="{FC6E3B44-D5F2-4E64-B5B2-40655FFE4B9E}"/>
    <dgm:cxn modelId="{3F941D46-487E-40EF-9437-354B3B76B106}" srcId="{6E34049C-7AEE-47A7-ADD3-16B15766075A}" destId="{E4E0AB22-8854-48F3-B22B-EE6BDA8530CC}" srcOrd="4" destOrd="0" parTransId="{AD674CCD-D81E-420A-8C2C-04ADEA5541E8}" sibTransId="{6869A216-354F-4DA1-A4F6-DC58495349C4}"/>
    <dgm:cxn modelId="{6E6A6BD7-E607-4E71-8DB1-A9DFBB701D25}" srcId="{17E3A90F-CD2B-45D3-A70E-DAC29CAB7F90}" destId="{ADE17016-396F-44FE-A2CC-6B53A123B9F3}" srcOrd="3" destOrd="0" parTransId="{731EE239-4FAC-443F-B808-D34F5F14CC17}" sibTransId="{5914ECB5-99BC-4F70-AB23-B169D77B9D27}"/>
    <dgm:cxn modelId="{B7888673-21BE-4236-9AB4-D311AFF4D91C}" srcId="{17E3A90F-CD2B-45D3-A70E-DAC29CAB7F90}" destId="{1B13D580-3EB1-4075-B6DA-F02FC39038AA}" srcOrd="6" destOrd="0" parTransId="{5D0DF54F-44CC-4B94-A6F9-2F04D2D594BF}" sibTransId="{CE9660C3-0343-420B-AC45-DB402DF4B6BF}"/>
    <dgm:cxn modelId="{959226FC-F6ED-4859-98E0-4403781756FB}" srcId="{17E3A90F-CD2B-45D3-A70E-DAC29CAB7F90}" destId="{E24E88C7-7F3B-4BAA-97F3-922F9E6BBA31}" srcOrd="0" destOrd="0" parTransId="{0648E64A-6739-4890-BCF4-BEF0B06AB83C}" sibTransId="{2049AB67-D809-41C7-A644-456689122B95}"/>
    <dgm:cxn modelId="{EB8FAC8D-D746-46AE-BD4C-EE7AFD629E2B}" type="presOf" srcId="{DF2BA3A8-0AAC-47DC-8F0C-A89E645B6275}" destId="{53A02F8F-AB82-443E-8122-649248DBA1BC}" srcOrd="0" destOrd="4" presId="urn:microsoft.com/office/officeart/2005/8/layout/hList2#1"/>
    <dgm:cxn modelId="{A0FC8E65-9BF9-4526-8013-6DAB240DA36C}" srcId="{6CBF4FEC-79D0-43C1-8CD4-89A20FC96FA9}" destId="{73A01838-7344-44EC-9530-338AF98008AD}" srcOrd="7" destOrd="0" parTransId="{3CE21B35-A7DC-4539-8AD6-ED730C60C377}" sibTransId="{722D0521-C079-4678-9911-6062E02DC215}"/>
    <dgm:cxn modelId="{31008D0C-FCB2-4653-AA54-8DEB6BE76AE5}" type="presOf" srcId="{FCDCCE58-D780-4DAB-B8BF-8563A14ADB28}" destId="{74B29B62-B3FD-42A7-B94A-C496131FC381}" srcOrd="0" destOrd="1" presId="urn:microsoft.com/office/officeart/2005/8/layout/hList2#1"/>
    <dgm:cxn modelId="{5BF4582F-8FE2-4221-84F0-5F99899E1163}" srcId="{17E3A90F-CD2B-45D3-A70E-DAC29CAB7F90}" destId="{5DD2C302-64A2-4ED6-AF69-832CB37CC231}" srcOrd="5" destOrd="0" parTransId="{EF2820EE-3CD1-40A9-9F8F-3207267EF2F0}" sibTransId="{2F688E09-8A1B-4535-8833-FF77CBFE4A12}"/>
    <dgm:cxn modelId="{75B77F80-C9A9-4EAC-B060-D5AC6EB1670A}" type="presOf" srcId="{8970FCE4-7804-407D-B6CE-6740D669708B}" destId="{3A909A70-42A2-4C12-856E-503A7B14E404}" srcOrd="0" destOrd="1" presId="urn:microsoft.com/office/officeart/2005/8/layout/hList2#1"/>
    <dgm:cxn modelId="{76027F81-FA34-4AAA-A924-B2A7BA9AD730}" srcId="{13D7F041-6FC3-48F1-8B99-31307B057899}" destId="{4B1AD0C9-4F88-4637-9743-06132A492FF4}" srcOrd="2" destOrd="0" parTransId="{4412E9F7-3A65-4266-A9EB-EC569DF5F09D}" sibTransId="{BF9E9F83-4746-4969-B086-3F7414C5A492}"/>
    <dgm:cxn modelId="{259A878C-FCC6-4A77-83FF-ACE9453ED23A}" type="presOf" srcId="{5B9777B2-5F33-4078-A445-F4E41064F45E}" destId="{83782A11-4A9F-4A78-A149-B18C8B3113AB}" srcOrd="0" destOrd="0" presId="urn:microsoft.com/office/officeart/2005/8/layout/hList2#1"/>
    <dgm:cxn modelId="{D1440D6C-4BD8-46F7-BC16-574BFC4E933E}" type="presOf" srcId="{6BD27EC8-8B25-488C-96AE-4BDE4C8A7C09}" destId="{888E2467-529A-4484-86CF-B5A7AD227D65}" srcOrd="0" destOrd="1" presId="urn:microsoft.com/office/officeart/2005/8/layout/hList2#1"/>
    <dgm:cxn modelId="{B3FCA36B-DC15-491B-89CA-CE2AB385724C}" type="presOf" srcId="{D9219906-E839-400C-AF1C-65927F44946C}" destId="{0FA88A1D-67D3-45EB-8DD0-0BF36D7E063D}" srcOrd="0" destOrd="8" presId="urn:microsoft.com/office/officeart/2005/8/layout/hList2#1"/>
    <dgm:cxn modelId="{F7E2C909-B6EF-4AD9-991A-E32B2F27D115}" srcId="{5B9777B2-5F33-4078-A445-F4E41064F45E}" destId="{F1432E4A-B03C-44B9-A7E3-F26330B71EAE}" srcOrd="4" destOrd="0" parTransId="{13DA1EF2-E02B-45EC-B7D3-C9CF5B1889D9}" sibTransId="{919BE23E-C52B-4B1D-B85E-57FF993F8A64}"/>
    <dgm:cxn modelId="{AA1CBC7B-207D-4DB6-B6F4-E2FC4B15011F}" type="presOf" srcId="{462FE32B-2D81-47FE-8EC2-E0921785D088}" destId="{3A909A70-42A2-4C12-856E-503A7B14E404}" srcOrd="0" destOrd="2" presId="urn:microsoft.com/office/officeart/2005/8/layout/hList2#1"/>
    <dgm:cxn modelId="{4FF10746-324C-469A-A3CA-C8DCDD0BA75F}" srcId="{6CBF4FEC-79D0-43C1-8CD4-89A20FC96FA9}" destId="{A295F95D-D241-42EF-B529-ACC6E2C71991}" srcOrd="2" destOrd="0" parTransId="{91CAD124-27EA-4F1E-95D3-ABE696C3C962}" sibTransId="{AA5F1CEF-DB39-444D-8367-7D76724CBFF8}"/>
    <dgm:cxn modelId="{AEAABD70-E5F5-4B58-81E2-45E37C77C7CE}" srcId="{6CBF4FEC-79D0-43C1-8CD4-89A20FC96FA9}" destId="{82C97918-353A-4E1C-B322-AC35F4AC3926}" srcOrd="5" destOrd="0" parTransId="{BBE0AC72-5515-4BF0-BA87-512B9E8A9F80}" sibTransId="{722E4220-65BE-4F0F-AABD-160518F931BA}"/>
    <dgm:cxn modelId="{D0346DF9-5735-4D77-A5A2-EFE8890DC195}" type="presOf" srcId="{13D7F041-6FC3-48F1-8B99-31307B057899}" destId="{BFAB5303-2FBF-4BA0-869C-A6FA61F4472A}" srcOrd="0" destOrd="0" presId="urn:microsoft.com/office/officeart/2005/8/layout/hList2#1"/>
    <dgm:cxn modelId="{A7A75ACE-0AA9-4E60-9FA7-844EE8FF5525}" type="presOf" srcId="{ADCA2A37-9A53-45FE-A758-D1C7EBBC4B7C}" destId="{74B29B62-B3FD-42A7-B94A-C496131FC381}" srcOrd="0" destOrd="3" presId="urn:microsoft.com/office/officeart/2005/8/layout/hList2#1"/>
    <dgm:cxn modelId="{50739F0B-1BCD-4A0E-B910-A2302B54D5D3}" type="presOf" srcId="{82C97918-353A-4E1C-B322-AC35F4AC3926}" destId="{0FA88A1D-67D3-45EB-8DD0-0BF36D7E063D}" srcOrd="0" destOrd="5" presId="urn:microsoft.com/office/officeart/2005/8/layout/hList2#1"/>
    <dgm:cxn modelId="{D58C7923-5E5C-43C4-8EA5-D38DBA6B21F3}" srcId="{6E34049C-7AEE-47A7-ADD3-16B15766075A}" destId="{12AACC2A-6377-42EA-A4A6-A7D3AE05811C}" srcOrd="5" destOrd="0" parTransId="{6C342918-F45F-4C8C-B387-BF2419572DBD}" sibTransId="{595B71F8-D33C-42D4-AECA-FFB2BEF3A63B}"/>
    <dgm:cxn modelId="{D67F05FF-E468-45B6-B7D6-D3AD15CA6F28}" srcId="{E4E0AB22-8854-48F3-B22B-EE6BDA8530CC}" destId="{1B0A2F30-F56C-4BBF-945A-65B76B2D442A}" srcOrd="3" destOrd="0" parTransId="{3C52084E-F284-40D0-8562-2A71C1319914}" sibTransId="{1678C9BB-EFDE-4186-820B-901C269D57C9}"/>
    <dgm:cxn modelId="{6C8EA5FE-5BA3-429A-A1BD-58AD8A759C8E}" srcId="{5B9777B2-5F33-4078-A445-F4E41064F45E}" destId="{6A407C69-AF1E-49B1-8046-02355F9E8136}" srcOrd="2" destOrd="0" parTransId="{784C9D79-9DFE-4089-81B2-680E7424294F}" sibTransId="{9B21F955-A4D6-460C-BF95-966374EF088B}"/>
    <dgm:cxn modelId="{794C0991-2579-4FBD-9D84-571A7CA373AC}" srcId="{5B9777B2-5F33-4078-A445-F4E41064F45E}" destId="{BCB9C790-692A-43E6-BDEB-0BAB597CBE46}" srcOrd="0" destOrd="0" parTransId="{4658E599-39A3-433A-9AAF-58605D75DFB7}" sibTransId="{A7F479AD-344B-4A7C-922E-EDECA7D61493}"/>
    <dgm:cxn modelId="{F8A738DC-09B0-49E9-8D1D-B576656B4FF3}" srcId="{12AACC2A-6377-42EA-A4A6-A7D3AE05811C}" destId="{46498261-0B91-48D6-972F-20418D587C48}" srcOrd="1" destOrd="0" parTransId="{7F80B0BC-A248-41E4-B7D7-9CB6041E6EAE}" sibTransId="{FCAD67BB-1258-4460-A35B-F14916C5C105}"/>
    <dgm:cxn modelId="{5B2B312F-DF72-41FC-8F75-3B8341509D92}" srcId="{5B9777B2-5F33-4078-A445-F4E41064F45E}" destId="{2A2C6ADD-4F34-4509-A6FA-90400B7E98E6}" srcOrd="3" destOrd="0" parTransId="{A0C90D5D-40CC-4544-92BF-A1349AB5F9F5}" sibTransId="{E6403149-1DE9-4150-AB34-71E62F5123B2}"/>
    <dgm:cxn modelId="{361097B6-5C48-448F-9E55-BAC635E29640}" type="presOf" srcId="{6A407C69-AF1E-49B1-8046-02355F9E8136}" destId="{888E2467-529A-4484-86CF-B5A7AD227D65}" srcOrd="0" destOrd="2" presId="urn:microsoft.com/office/officeart/2005/8/layout/hList2#1"/>
    <dgm:cxn modelId="{3E8386D1-DC7A-47CD-8EBF-77BF0809555D}" type="presOf" srcId="{87FD6C0D-F2B2-4BA4-87DD-CF591D8C5C71}" destId="{74B29B62-B3FD-42A7-B94A-C496131FC381}" srcOrd="0" destOrd="4" presId="urn:microsoft.com/office/officeart/2005/8/layout/hList2#1"/>
    <dgm:cxn modelId="{A1A82437-AD1E-41DD-A6A7-1BAA0D7C642E}" type="presOf" srcId="{634D0FDB-1ABF-46EF-96ED-00AC5DB14EDF}" destId="{53A02F8F-AB82-443E-8122-649248DBA1BC}" srcOrd="0" destOrd="1" presId="urn:microsoft.com/office/officeart/2005/8/layout/hList2#1"/>
    <dgm:cxn modelId="{A7BF6C64-2B46-4525-8C2A-BA0CD6DDFA75}" type="presOf" srcId="{ADE17016-396F-44FE-A2CC-6B53A123B9F3}" destId="{3A909A70-42A2-4C12-856E-503A7B14E404}" srcOrd="0" destOrd="3" presId="urn:microsoft.com/office/officeart/2005/8/layout/hList2#1"/>
    <dgm:cxn modelId="{A03AA7AC-7903-4AED-B727-1F848145A007}" type="presOf" srcId="{2A2C6ADD-4F34-4509-A6FA-90400B7E98E6}" destId="{888E2467-529A-4484-86CF-B5A7AD227D65}" srcOrd="0" destOrd="3" presId="urn:microsoft.com/office/officeart/2005/8/layout/hList2#1"/>
    <dgm:cxn modelId="{16A47C58-14A8-4025-A3A3-F05799C83E5F}" srcId="{13D7F041-6FC3-48F1-8B99-31307B057899}" destId="{431F85A4-C16A-4F5A-ACDA-C1AE963E85C8}" srcOrd="5" destOrd="0" parTransId="{3EB9097F-2152-47C2-826E-E489D8AB0899}" sibTransId="{7DBC5AE3-223D-4534-B240-AFE3B24ACEE3}"/>
    <dgm:cxn modelId="{7B4B1331-252C-4255-A6E4-75C07CBA328E}" srcId="{6CBF4FEC-79D0-43C1-8CD4-89A20FC96FA9}" destId="{699FFE7F-0C8A-4A67-A586-A8A2E7FFF29D}" srcOrd="0" destOrd="0" parTransId="{6A57AAAA-E6E3-405B-B4E8-442E6FFCBB3A}" sibTransId="{2DC913BB-7681-43C1-805C-037149CE9B7F}"/>
    <dgm:cxn modelId="{0C8AC9C8-510F-4159-AB47-DF4839B377DA}" type="presOf" srcId="{73A01838-7344-44EC-9530-338AF98008AD}" destId="{0FA88A1D-67D3-45EB-8DD0-0BF36D7E063D}" srcOrd="0" destOrd="7" presId="urn:microsoft.com/office/officeart/2005/8/layout/hList2#1"/>
    <dgm:cxn modelId="{811D6B41-C1DE-4EC8-A329-E0E0CC87DCCE}" type="presOf" srcId="{6E34049C-7AEE-47A7-ADD3-16B15766075A}" destId="{57694746-3981-4BCC-953F-194711910750}" srcOrd="0" destOrd="0" presId="urn:microsoft.com/office/officeart/2005/8/layout/hList2#1"/>
    <dgm:cxn modelId="{973A895A-6F05-4743-9D91-62B052742206}" srcId="{E4E0AB22-8854-48F3-B22B-EE6BDA8530CC}" destId="{1603B2B4-6D1B-4CF4-8765-FB04C7DF34B6}" srcOrd="2" destOrd="0" parTransId="{ADFA7F8E-8BBD-4AFA-BC4C-4F7E5D82F067}" sibTransId="{065F8CDE-B67D-414F-A7F3-C80187CDBB59}"/>
    <dgm:cxn modelId="{A79A56EC-BAC1-423D-89B0-4DD5E95EB4DB}" srcId="{6CBF4FEC-79D0-43C1-8CD4-89A20FC96FA9}" destId="{12DA433A-7062-48E1-9305-36A9663651BC}" srcOrd="1" destOrd="0" parTransId="{89FD1007-AD02-419F-B438-638817F8D9BD}" sibTransId="{16F8EBED-A041-439E-8E7E-BD070E4092F4}"/>
    <dgm:cxn modelId="{E9BD0E39-925B-4513-93F8-84965BB2E9DC}" srcId="{6E34049C-7AEE-47A7-ADD3-16B15766075A}" destId="{17E3A90F-CD2B-45D3-A70E-DAC29CAB7F90}" srcOrd="0" destOrd="0" parTransId="{78DD38EB-F6D3-46D7-A480-8AD5796F77DE}" sibTransId="{2A5D9F8A-CBFC-48C9-974C-B66628175C94}"/>
    <dgm:cxn modelId="{02B24974-9169-4FF6-8D2D-16105A621B2C}" srcId="{17E3A90F-CD2B-45D3-A70E-DAC29CAB7F90}" destId="{462FE32B-2D81-47FE-8EC2-E0921785D088}" srcOrd="2" destOrd="0" parTransId="{A4A230F6-0F2D-4A04-9F54-ACF3AF6E71D1}" sibTransId="{36C3B862-7901-44A3-9AF2-A20C8ACDC99E}"/>
    <dgm:cxn modelId="{8FD83A5B-19A0-4AD6-904A-462B4A616233}" type="presOf" srcId="{5A559C06-411D-4F7A-85E8-98B9B9FAC060}" destId="{0FA88A1D-67D3-45EB-8DD0-0BF36D7E063D}" srcOrd="0" destOrd="4" presId="urn:microsoft.com/office/officeart/2005/8/layout/hList2#1"/>
    <dgm:cxn modelId="{2E999896-E83D-476C-9DBF-59AF0A215905}" srcId="{5B9777B2-5F33-4078-A445-F4E41064F45E}" destId="{6BD27EC8-8B25-488C-96AE-4BDE4C8A7C09}" srcOrd="1" destOrd="0" parTransId="{82688224-BE21-4BE7-9A59-66C501DA9890}" sibTransId="{DBD442E9-0776-4F06-BB88-3BEF831BC323}"/>
    <dgm:cxn modelId="{6632C93D-81D9-4355-9BDA-749C5021ED32}" type="presOf" srcId="{E4E0AB22-8854-48F3-B22B-EE6BDA8530CC}" destId="{15798227-64A4-4334-ADA3-92507DD00735}" srcOrd="0" destOrd="0" presId="urn:microsoft.com/office/officeart/2005/8/layout/hList2#1"/>
    <dgm:cxn modelId="{2AB33DE2-3F19-493C-8037-4E129F8BE0F7}" srcId="{E4E0AB22-8854-48F3-B22B-EE6BDA8530CC}" destId="{DF2BA3A8-0AAC-47DC-8F0C-A89E645B6275}" srcOrd="4" destOrd="0" parTransId="{A481B36C-3F4A-4690-9FAB-3EC659307C75}" sibTransId="{EE19D1FC-F279-4EC2-B3E7-293492E1AEC6}"/>
    <dgm:cxn modelId="{5C79C0F8-7790-4E98-A6ED-AF9543033981}" type="presOf" srcId="{B975726B-1A65-4BD6-B3DB-CA5167127DA5}" destId="{0241D6A3-860A-400B-A6B9-A991078D4908}" srcOrd="0" destOrd="0" presId="urn:microsoft.com/office/officeart/2005/8/layout/hList2#1"/>
    <dgm:cxn modelId="{87C5FD43-B5C4-4197-8B83-0FEA0CD12FFC}" srcId="{13D7F041-6FC3-48F1-8B99-31307B057899}" destId="{FCDCCE58-D780-4DAB-B8BF-8563A14ADB28}" srcOrd="1" destOrd="0" parTransId="{92A0B836-DD95-48D0-9FCB-8ACBDC8AD206}" sibTransId="{99409394-1EF9-4F36-BD55-1B8F9ED3C6B5}"/>
    <dgm:cxn modelId="{FEC59236-EE04-496D-9D9F-A5C52E165900}" srcId="{17E3A90F-CD2B-45D3-A70E-DAC29CAB7F90}" destId="{77382D2A-5F95-432C-942A-F9835F37F5A3}" srcOrd="4" destOrd="0" parTransId="{2F0E8AE9-F30F-4D25-BC8F-52615D51E7D7}" sibTransId="{C135FA23-D1F2-499E-8D82-43A94152D42C}"/>
    <dgm:cxn modelId="{5B3D83C2-4246-416A-A0F1-AB9B8F785BEB}" type="presOf" srcId="{0398D975-3852-414B-B2F9-73B2DA23FE16}" destId="{74B29B62-B3FD-42A7-B94A-C496131FC381}" srcOrd="0" destOrd="0" presId="urn:microsoft.com/office/officeart/2005/8/layout/hList2#1"/>
    <dgm:cxn modelId="{1111F713-4AB1-4B02-99C7-5D277366AF05}" type="presOf" srcId="{4B1AD0C9-4F88-4637-9743-06132A492FF4}" destId="{74B29B62-B3FD-42A7-B94A-C496131FC381}" srcOrd="0" destOrd="2" presId="urn:microsoft.com/office/officeart/2005/8/layout/hList2#1"/>
    <dgm:cxn modelId="{956DD20A-4791-4A79-9203-25920135DC18}" srcId="{12AACC2A-6377-42EA-A4A6-A7D3AE05811C}" destId="{21F719D7-25D1-457D-9A5B-733101FCEB7F}" srcOrd="2" destOrd="0" parTransId="{29BAA220-446D-47BF-B7B9-6EBA375D3880}" sibTransId="{ADD18E72-24BB-4A5C-B4C8-584F05D9A545}"/>
    <dgm:cxn modelId="{CDE62D33-A18C-4126-9210-949792737F68}" type="presOf" srcId="{E24E88C7-7F3B-4BAA-97F3-922F9E6BBA31}" destId="{3A909A70-42A2-4C12-856E-503A7B14E404}" srcOrd="0" destOrd="0" presId="urn:microsoft.com/office/officeart/2005/8/layout/hList2#1"/>
    <dgm:cxn modelId="{9D6F2DFD-9EFF-45CA-8CC5-1D76714E8CBA}" srcId="{6E34049C-7AEE-47A7-ADD3-16B15766075A}" destId="{6CBF4FEC-79D0-43C1-8CD4-89A20FC96FA9}" srcOrd="1" destOrd="0" parTransId="{78743FE1-B21C-464D-B8C3-72E256FAA465}" sibTransId="{B1278EE5-9BB7-4914-BB30-81F8AC7978C5}"/>
    <dgm:cxn modelId="{B876169C-6D05-4284-89C6-F1AEF9E7B137}" type="presOf" srcId="{BCB9C790-692A-43E6-BDEB-0BAB597CBE46}" destId="{888E2467-529A-4484-86CF-B5A7AD227D65}" srcOrd="0" destOrd="0" presId="urn:microsoft.com/office/officeart/2005/8/layout/hList2#1"/>
    <dgm:cxn modelId="{4EA39AA8-FE04-46B0-BE19-983EA28B4D8B}" srcId="{13D7F041-6FC3-48F1-8B99-31307B057899}" destId="{0398D975-3852-414B-B2F9-73B2DA23FE16}" srcOrd="0" destOrd="0" parTransId="{06F257A3-7BB5-4012-A09E-8B40D9ACE0E4}" sibTransId="{B0E88D05-9CA2-4C8E-AE0B-DA2F5F3A503A}"/>
    <dgm:cxn modelId="{9D9CC8CC-20BE-4EB4-848A-8D3E2F1A0756}" type="presOf" srcId="{2B4EB7CC-6E9D-476C-A0D2-1AFE653B63E1}" destId="{0FA88A1D-67D3-45EB-8DD0-0BF36D7E063D}" srcOrd="0" destOrd="6" presId="urn:microsoft.com/office/officeart/2005/8/layout/hList2#1"/>
    <dgm:cxn modelId="{D497EBF4-0430-44AC-8517-F713D079150D}" type="presOf" srcId="{12DA433A-7062-48E1-9305-36A9663651BC}" destId="{0FA88A1D-67D3-45EB-8DD0-0BF36D7E063D}" srcOrd="0" destOrd="1" presId="urn:microsoft.com/office/officeart/2005/8/layout/hList2#1"/>
    <dgm:cxn modelId="{9F94501A-ABA9-481F-974F-7051277AAE0D}" srcId="{6CBF4FEC-79D0-43C1-8CD4-89A20FC96FA9}" destId="{D9219906-E839-400C-AF1C-65927F44946C}" srcOrd="8" destOrd="0" parTransId="{EF997178-DB4F-4CBF-9508-E6E71C396E58}" sibTransId="{1478C16F-921D-4D96-8796-98C89EF7E0FF}"/>
    <dgm:cxn modelId="{02CD016A-3024-4338-A8D6-43B63CE6E9C5}" type="presOf" srcId="{F3C31128-A0A0-4BD2-9E78-365898142916}" destId="{53A02F8F-AB82-443E-8122-649248DBA1BC}" srcOrd="0" destOrd="0" presId="urn:microsoft.com/office/officeart/2005/8/layout/hList2#1"/>
    <dgm:cxn modelId="{5C06560D-E9AD-4969-8419-2D1241F18BF6}" type="presOf" srcId="{1603B2B4-6D1B-4CF4-8765-FB04C7DF34B6}" destId="{53A02F8F-AB82-443E-8122-649248DBA1BC}" srcOrd="0" destOrd="2" presId="urn:microsoft.com/office/officeart/2005/8/layout/hList2#1"/>
    <dgm:cxn modelId="{3A22770A-3407-4ED2-A826-ED3E6DA3197C}" type="presOf" srcId="{5DD2C302-64A2-4ED6-AF69-832CB37CC231}" destId="{3A909A70-42A2-4C12-856E-503A7B14E404}" srcOrd="0" destOrd="5" presId="urn:microsoft.com/office/officeart/2005/8/layout/hList2#1"/>
    <dgm:cxn modelId="{97BA5E0F-C816-4DB1-ABE9-EEB59EBC364D}" srcId="{13D7F041-6FC3-48F1-8B99-31307B057899}" destId="{87FD6C0D-F2B2-4BA4-87DD-CF591D8C5C71}" srcOrd="4" destOrd="0" parTransId="{56D41F1D-256E-46C2-8C8F-2D21F1C6AC94}" sibTransId="{B63F1421-4655-4CA0-9D13-F4E20A423B99}"/>
    <dgm:cxn modelId="{4877D21E-4929-4855-8F4A-7B2792B55A94}" type="presOf" srcId="{1B13D580-3EB1-4075-B6DA-F02FC39038AA}" destId="{3A909A70-42A2-4C12-856E-503A7B14E404}" srcOrd="0" destOrd="6" presId="urn:microsoft.com/office/officeart/2005/8/layout/hList2#1"/>
    <dgm:cxn modelId="{A5A65FB7-7AE6-4971-9599-90DA27372B91}" type="presOf" srcId="{A83D704F-DE74-4A13-898A-62106564F12E}" destId="{3A909A70-42A2-4C12-856E-503A7B14E404}" srcOrd="0" destOrd="7" presId="urn:microsoft.com/office/officeart/2005/8/layout/hList2#1"/>
    <dgm:cxn modelId="{B863CA2B-D7F2-495F-B6BA-ED53CD59F85B}" srcId="{17E3A90F-CD2B-45D3-A70E-DAC29CAB7F90}" destId="{FE44A060-C056-4707-A674-248B1EC0E890}" srcOrd="8" destOrd="0" parTransId="{2DD89C8A-67CC-4D57-ABC7-AD1385018219}" sibTransId="{335DD356-7B91-427D-94BB-166F6E7378D1}"/>
    <dgm:cxn modelId="{3614CE35-8066-4CEC-8881-B5EABEFBFBD3}" srcId="{13D7F041-6FC3-48F1-8B99-31307B057899}" destId="{ADCA2A37-9A53-45FE-A758-D1C7EBBC4B7C}" srcOrd="3" destOrd="0" parTransId="{BF172E4B-C382-4EB3-A696-D592EF3B14FE}" sibTransId="{1534B637-D606-46CD-A2A2-C3AFF6826369}"/>
    <dgm:cxn modelId="{C96B1E18-51EE-4A86-AFB9-A1824A31AE15}" type="presOf" srcId="{93771EBD-484C-4BDE-A581-40C30FC3F684}" destId="{0FA88A1D-67D3-45EB-8DD0-0BF36D7E063D}" srcOrd="0" destOrd="3" presId="urn:microsoft.com/office/officeart/2005/8/layout/hList2#1"/>
    <dgm:cxn modelId="{D17D959F-9825-4DD8-89C8-5F846E7B7C22}" type="presOf" srcId="{699FFE7F-0C8A-4A67-A586-A8A2E7FFF29D}" destId="{0FA88A1D-67D3-45EB-8DD0-0BF36D7E063D}" srcOrd="0" destOrd="0" presId="urn:microsoft.com/office/officeart/2005/8/layout/hList2#1"/>
    <dgm:cxn modelId="{C8B2161C-6376-48A3-82F8-131563DEA112}" srcId="{6CBF4FEC-79D0-43C1-8CD4-89A20FC96FA9}" destId="{93771EBD-484C-4BDE-A581-40C30FC3F684}" srcOrd="3" destOrd="0" parTransId="{9B03E8DD-3C16-4817-9C9A-3E8775CE4DD5}" sibTransId="{C5E0F418-27FD-4BD6-ADBC-A4B12B285A1C}"/>
    <dgm:cxn modelId="{0931E266-5148-482A-96F7-2AA4F62E9300}" type="presOf" srcId="{1B0A2F30-F56C-4BBF-945A-65B76B2D442A}" destId="{53A02F8F-AB82-443E-8122-649248DBA1BC}" srcOrd="0" destOrd="3" presId="urn:microsoft.com/office/officeart/2005/8/layout/hList2#1"/>
    <dgm:cxn modelId="{0F797C08-5552-470D-9C11-AE5FC2364D2E}" type="presParOf" srcId="{57694746-3981-4BCC-953F-194711910750}" destId="{9C2F6FF6-CC5C-445F-A790-B28D7F432A0E}" srcOrd="0" destOrd="0" presId="urn:microsoft.com/office/officeart/2005/8/layout/hList2#1"/>
    <dgm:cxn modelId="{98A2AA9D-372C-4269-B89C-7CEACC278255}" type="presParOf" srcId="{9C2F6FF6-CC5C-445F-A790-B28D7F432A0E}" destId="{636813E1-6550-44B5-9BE1-43EF7F4390A4}" srcOrd="0" destOrd="0" presId="urn:microsoft.com/office/officeart/2005/8/layout/hList2#1"/>
    <dgm:cxn modelId="{F6F0F006-D9BE-48E5-A62C-B617ECA03E9B}" type="presParOf" srcId="{9C2F6FF6-CC5C-445F-A790-B28D7F432A0E}" destId="{3A909A70-42A2-4C12-856E-503A7B14E404}" srcOrd="1" destOrd="0" presId="urn:microsoft.com/office/officeart/2005/8/layout/hList2#1"/>
    <dgm:cxn modelId="{F60AE8D5-9170-4B92-B554-46ADE24F3D77}" type="presParOf" srcId="{9C2F6FF6-CC5C-445F-A790-B28D7F432A0E}" destId="{7FA00DA7-8616-4C64-BAF3-A49CBB8C1AB6}" srcOrd="2" destOrd="0" presId="urn:microsoft.com/office/officeart/2005/8/layout/hList2#1"/>
    <dgm:cxn modelId="{EA280C8D-C885-4227-884C-62F7EC63A229}" type="presParOf" srcId="{57694746-3981-4BCC-953F-194711910750}" destId="{92B6384D-5368-442C-8E68-7C66B2E5FC73}" srcOrd="1" destOrd="0" presId="urn:microsoft.com/office/officeart/2005/8/layout/hList2#1"/>
    <dgm:cxn modelId="{75967D72-847E-4450-ACEF-8B0C035F505F}" type="presParOf" srcId="{57694746-3981-4BCC-953F-194711910750}" destId="{A9736F02-0CCC-45BD-824E-EE83026DCAE4}" srcOrd="2" destOrd="0" presId="urn:microsoft.com/office/officeart/2005/8/layout/hList2#1"/>
    <dgm:cxn modelId="{C9A5E9DA-864A-40D0-B3BD-A54E6E88FD79}" type="presParOf" srcId="{A9736F02-0CCC-45BD-824E-EE83026DCAE4}" destId="{6B450EED-44D8-4E90-89C2-59DBB16F3AF8}" srcOrd="0" destOrd="0" presId="urn:microsoft.com/office/officeart/2005/8/layout/hList2#1"/>
    <dgm:cxn modelId="{7A3D0292-B21F-4767-B4FE-68A4E94A0F07}" type="presParOf" srcId="{A9736F02-0CCC-45BD-824E-EE83026DCAE4}" destId="{0FA88A1D-67D3-45EB-8DD0-0BF36D7E063D}" srcOrd="1" destOrd="0" presId="urn:microsoft.com/office/officeart/2005/8/layout/hList2#1"/>
    <dgm:cxn modelId="{5B1692AB-C125-474F-97D6-972DFAB00DCF}" type="presParOf" srcId="{A9736F02-0CCC-45BD-824E-EE83026DCAE4}" destId="{FCC305E3-07FF-4694-B042-65DE178BE38B}" srcOrd="2" destOrd="0" presId="urn:microsoft.com/office/officeart/2005/8/layout/hList2#1"/>
    <dgm:cxn modelId="{9CCB3FA7-D6A7-44B1-A0BC-2D7954BEE60F}" type="presParOf" srcId="{57694746-3981-4BCC-953F-194711910750}" destId="{DB28119C-B54F-4A9C-88E5-0F61DB80090D}" srcOrd="3" destOrd="0" presId="urn:microsoft.com/office/officeart/2005/8/layout/hList2#1"/>
    <dgm:cxn modelId="{186857B6-FF23-48B3-84EC-FCA0F9968A74}" type="presParOf" srcId="{57694746-3981-4BCC-953F-194711910750}" destId="{CCD6AEFF-47CC-4773-8E10-F0923004129A}" srcOrd="4" destOrd="0" presId="urn:microsoft.com/office/officeart/2005/8/layout/hList2#1"/>
    <dgm:cxn modelId="{7B7CA943-2B14-4CAA-BEB3-18C2055D994B}" type="presParOf" srcId="{CCD6AEFF-47CC-4773-8E10-F0923004129A}" destId="{7A4B7301-A578-456B-9262-93FDAE508373}" srcOrd="0" destOrd="0" presId="urn:microsoft.com/office/officeart/2005/8/layout/hList2#1"/>
    <dgm:cxn modelId="{20FCA71A-97A9-4B97-94F1-B17269CF5F7C}" type="presParOf" srcId="{CCD6AEFF-47CC-4773-8E10-F0923004129A}" destId="{74B29B62-B3FD-42A7-B94A-C496131FC381}" srcOrd="1" destOrd="0" presId="urn:microsoft.com/office/officeart/2005/8/layout/hList2#1"/>
    <dgm:cxn modelId="{E64B5670-5950-43E9-B422-2C3FB144893E}" type="presParOf" srcId="{CCD6AEFF-47CC-4773-8E10-F0923004129A}" destId="{BFAB5303-2FBF-4BA0-869C-A6FA61F4472A}" srcOrd="2" destOrd="0" presId="urn:microsoft.com/office/officeart/2005/8/layout/hList2#1"/>
    <dgm:cxn modelId="{3EC74BFA-F2CB-4A9C-AB84-76B43B51EB9D}" type="presParOf" srcId="{57694746-3981-4BCC-953F-194711910750}" destId="{6D121550-EB2B-42BF-9734-C29150603656}" srcOrd="5" destOrd="0" presId="urn:microsoft.com/office/officeart/2005/8/layout/hList2#1"/>
    <dgm:cxn modelId="{C0F04FF5-8507-47E8-ACDC-83A43082EA2C}" type="presParOf" srcId="{57694746-3981-4BCC-953F-194711910750}" destId="{698EF52E-AE34-4A4C-AE4C-2010AD97BAE6}" srcOrd="6" destOrd="0" presId="urn:microsoft.com/office/officeart/2005/8/layout/hList2#1"/>
    <dgm:cxn modelId="{820785D2-6E7E-4EDC-8165-EC6390031C41}" type="presParOf" srcId="{698EF52E-AE34-4A4C-AE4C-2010AD97BAE6}" destId="{BE4DDF01-07C9-44F1-AAD0-1DA4B300FC04}" srcOrd="0" destOrd="0" presId="urn:microsoft.com/office/officeart/2005/8/layout/hList2#1"/>
    <dgm:cxn modelId="{79EA1C77-EFD1-4094-967C-84360A17B2F8}" type="presParOf" srcId="{698EF52E-AE34-4A4C-AE4C-2010AD97BAE6}" destId="{888E2467-529A-4484-86CF-B5A7AD227D65}" srcOrd="1" destOrd="0" presId="urn:microsoft.com/office/officeart/2005/8/layout/hList2#1"/>
    <dgm:cxn modelId="{0E3CE004-BE91-442A-A4F6-F031121C5196}" type="presParOf" srcId="{698EF52E-AE34-4A4C-AE4C-2010AD97BAE6}" destId="{83782A11-4A9F-4A78-A149-B18C8B3113AB}" srcOrd="2" destOrd="0" presId="urn:microsoft.com/office/officeart/2005/8/layout/hList2#1"/>
    <dgm:cxn modelId="{76538EF1-9C87-41DB-A849-74C4131D087E}" type="presParOf" srcId="{57694746-3981-4BCC-953F-194711910750}" destId="{C41DF06F-4447-4F7D-B1EC-616FAFD1BF1D}" srcOrd="7" destOrd="0" presId="urn:microsoft.com/office/officeart/2005/8/layout/hList2#1"/>
    <dgm:cxn modelId="{CF4620B0-C51D-4ACF-B09A-2F8458345855}" type="presParOf" srcId="{57694746-3981-4BCC-953F-194711910750}" destId="{FD1D26A3-26CC-4A1F-9030-255AABCDE672}" srcOrd="8" destOrd="0" presId="urn:microsoft.com/office/officeart/2005/8/layout/hList2#1"/>
    <dgm:cxn modelId="{572827F5-A159-4299-B3E6-E47D881F1518}" type="presParOf" srcId="{FD1D26A3-26CC-4A1F-9030-255AABCDE672}" destId="{F0767058-50F6-4669-B64B-B69B3FD14F7E}" srcOrd="0" destOrd="0" presId="urn:microsoft.com/office/officeart/2005/8/layout/hList2#1"/>
    <dgm:cxn modelId="{CE603437-8724-4DF3-B083-896DEC3D8E9D}" type="presParOf" srcId="{FD1D26A3-26CC-4A1F-9030-255AABCDE672}" destId="{53A02F8F-AB82-443E-8122-649248DBA1BC}" srcOrd="1" destOrd="0" presId="urn:microsoft.com/office/officeart/2005/8/layout/hList2#1"/>
    <dgm:cxn modelId="{E9F3064C-DAFA-47EE-BEEC-4E9F573BE56E}" type="presParOf" srcId="{FD1D26A3-26CC-4A1F-9030-255AABCDE672}" destId="{15798227-64A4-4334-ADA3-92507DD00735}" srcOrd="2" destOrd="0" presId="urn:microsoft.com/office/officeart/2005/8/layout/hList2#1"/>
    <dgm:cxn modelId="{63A64440-025A-4E10-9B9C-A07B6B841F6B}" type="presParOf" srcId="{57694746-3981-4BCC-953F-194711910750}" destId="{9DB1F372-548D-4ACE-B962-5E1ED71F5198}" srcOrd="9" destOrd="0" presId="urn:microsoft.com/office/officeart/2005/8/layout/hList2#1"/>
    <dgm:cxn modelId="{99315AEF-920A-4899-89EC-A23E225FEE83}" type="presParOf" srcId="{57694746-3981-4BCC-953F-194711910750}" destId="{0551D9C7-0ACA-46DA-8411-714211EB8190}" srcOrd="10" destOrd="0" presId="urn:microsoft.com/office/officeart/2005/8/layout/hList2#1"/>
    <dgm:cxn modelId="{F85A3A78-1E83-4A2E-8886-00B23E9A4DD8}" type="presParOf" srcId="{0551D9C7-0ACA-46DA-8411-714211EB8190}" destId="{CF922475-5CF4-4B1E-8E41-BD52B4BEAE9E}" srcOrd="0" destOrd="0" presId="urn:microsoft.com/office/officeart/2005/8/layout/hList2#1"/>
    <dgm:cxn modelId="{120AE8F4-98FE-4C75-B546-44B28BE73962}" type="presParOf" srcId="{0551D9C7-0ACA-46DA-8411-714211EB8190}" destId="{0241D6A3-860A-400B-A6B9-A991078D4908}" srcOrd="1" destOrd="0" presId="urn:microsoft.com/office/officeart/2005/8/layout/hList2#1"/>
    <dgm:cxn modelId="{769167F5-BE80-4B0C-89D3-F4592DB43D04}" type="presParOf" srcId="{0551D9C7-0ACA-46DA-8411-714211EB8190}" destId="{D6035E1A-D0E5-4B68-9512-8C7942252496}" srcOrd="2" destOrd="0" presId="urn:microsoft.com/office/officeart/2005/8/layout/h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34049C-7AEE-47A7-ADD3-16B15766075A}" type="doc">
      <dgm:prSet loTypeId="urn:microsoft.com/office/officeart/2005/8/layout/hList2#2" loCatId="list" qsTypeId="urn:microsoft.com/office/officeart/2005/8/quickstyle/simple1" qsCatId="simple" csTypeId="urn:microsoft.com/office/officeart/2005/8/colors/accent1_2" csCatId="accent1" phldr="1"/>
      <dgm:spPr/>
      <dgm:t>
        <a:bodyPr/>
        <a:lstStyle/>
        <a:p>
          <a:endParaRPr lang="en-AU"/>
        </a:p>
      </dgm:t>
    </dgm:pt>
    <dgm:pt modelId="{17E3A90F-CD2B-45D3-A70E-DAC29CAB7F90}">
      <dgm:prSet phldrT="[Text]" custT="1"/>
      <dgm:spPr/>
      <dgm:t>
        <a:bodyPr/>
        <a:lstStyle/>
        <a:p>
          <a:r>
            <a:rPr lang="en-AU" sz="1400" b="1" dirty="0" smtClean="0"/>
            <a:t>School Demographics</a:t>
          </a:r>
          <a:endParaRPr lang="en-AU" sz="1400" b="1" dirty="0"/>
        </a:p>
      </dgm:t>
    </dgm:pt>
    <dgm:pt modelId="{78DD38EB-F6D3-46D7-A480-8AD5796F77DE}" type="parTrans" cxnId="{E9BD0E39-925B-4513-93F8-84965BB2E9DC}">
      <dgm:prSet/>
      <dgm:spPr/>
      <dgm:t>
        <a:bodyPr/>
        <a:lstStyle/>
        <a:p>
          <a:endParaRPr lang="en-AU" b="1"/>
        </a:p>
      </dgm:t>
    </dgm:pt>
    <dgm:pt modelId="{2A5D9F8A-CBFC-48C9-974C-B66628175C94}" type="sibTrans" cxnId="{E9BD0E39-925B-4513-93F8-84965BB2E9DC}">
      <dgm:prSet/>
      <dgm:spPr/>
      <dgm:t>
        <a:bodyPr/>
        <a:lstStyle/>
        <a:p>
          <a:endParaRPr lang="en-AU" b="1"/>
        </a:p>
      </dgm:t>
    </dgm:pt>
    <dgm:pt modelId="{77382D2A-5F95-432C-942A-F9835F37F5A3}">
      <dgm:prSet phldrT="[Text]" custT="1"/>
      <dgm:spPr/>
      <dgm:t>
        <a:bodyPr/>
        <a:lstStyle/>
        <a:p>
          <a:r>
            <a:rPr lang="en-AU" sz="1000" b="1" i="1" dirty="0" smtClean="0">
              <a:solidFill>
                <a:srgbClr val="FFFF00"/>
              </a:solidFill>
            </a:rPr>
            <a:t>Size</a:t>
          </a:r>
          <a:r>
            <a:rPr lang="en-AU" sz="1000" b="1" dirty="0" smtClean="0"/>
            <a:t/>
          </a:r>
          <a:br>
            <a:rPr lang="en-AU" sz="1000" b="1" dirty="0" smtClean="0"/>
          </a:br>
          <a:endParaRPr lang="en-AU" sz="1000" b="1" dirty="0"/>
        </a:p>
      </dgm:t>
    </dgm:pt>
    <dgm:pt modelId="{2F0E8AE9-F30F-4D25-BC8F-52615D51E7D7}" type="parTrans" cxnId="{FEC59236-EE04-496D-9D9F-A5C52E165900}">
      <dgm:prSet/>
      <dgm:spPr/>
      <dgm:t>
        <a:bodyPr/>
        <a:lstStyle/>
        <a:p>
          <a:endParaRPr lang="en-AU" b="1"/>
        </a:p>
      </dgm:t>
    </dgm:pt>
    <dgm:pt modelId="{C135FA23-D1F2-499E-8D82-43A94152D42C}" type="sibTrans" cxnId="{FEC59236-EE04-496D-9D9F-A5C52E165900}">
      <dgm:prSet/>
      <dgm:spPr/>
      <dgm:t>
        <a:bodyPr/>
        <a:lstStyle/>
        <a:p>
          <a:endParaRPr lang="en-AU" b="1"/>
        </a:p>
      </dgm:t>
    </dgm:pt>
    <dgm:pt modelId="{5DD2C302-64A2-4ED6-AF69-832CB37CC231}">
      <dgm:prSet phldrT="[Text]" custT="1"/>
      <dgm:spPr/>
      <dgm:t>
        <a:bodyPr/>
        <a:lstStyle/>
        <a:p>
          <a:r>
            <a:rPr lang="en-AU" sz="1000" b="1" dirty="0" smtClean="0">
              <a:effectLst/>
            </a:rPr>
            <a:t>SES</a:t>
          </a:r>
          <a:r>
            <a:rPr lang="en-AU" sz="1000" b="1" dirty="0" smtClean="0"/>
            <a:t/>
          </a:r>
          <a:br>
            <a:rPr lang="en-AU" sz="1000" b="1" dirty="0" smtClean="0"/>
          </a:br>
          <a:endParaRPr lang="en-AU" sz="1000" b="1" dirty="0"/>
        </a:p>
      </dgm:t>
    </dgm:pt>
    <dgm:pt modelId="{EF2820EE-3CD1-40A9-9F8F-3207267EF2F0}" type="parTrans" cxnId="{5BF4582F-8FE2-4221-84F0-5F99899E1163}">
      <dgm:prSet/>
      <dgm:spPr/>
      <dgm:t>
        <a:bodyPr/>
        <a:lstStyle/>
        <a:p>
          <a:endParaRPr lang="en-AU" b="1"/>
        </a:p>
      </dgm:t>
    </dgm:pt>
    <dgm:pt modelId="{2F688E09-8A1B-4535-8833-FF77CBFE4A12}" type="sibTrans" cxnId="{5BF4582F-8FE2-4221-84F0-5F99899E1163}">
      <dgm:prSet/>
      <dgm:spPr/>
      <dgm:t>
        <a:bodyPr/>
        <a:lstStyle/>
        <a:p>
          <a:endParaRPr lang="en-AU" b="1"/>
        </a:p>
      </dgm:t>
    </dgm:pt>
    <dgm:pt modelId="{6CBF4FEC-79D0-43C1-8CD4-89A20FC96FA9}">
      <dgm:prSet phldrT="[Text]" custT="1"/>
      <dgm:spPr/>
      <dgm:t>
        <a:bodyPr/>
        <a:lstStyle/>
        <a:p>
          <a:r>
            <a:rPr lang="en-AU" sz="1400" b="1" dirty="0" smtClean="0"/>
            <a:t>	Resources &amp; Capacity</a:t>
          </a:r>
          <a:endParaRPr lang="en-AU" sz="1400" b="1" dirty="0"/>
        </a:p>
      </dgm:t>
    </dgm:pt>
    <dgm:pt modelId="{78743FE1-B21C-464D-B8C3-72E256FAA465}" type="parTrans" cxnId="{9D6F2DFD-9EFF-45CA-8CC5-1D76714E8CBA}">
      <dgm:prSet/>
      <dgm:spPr/>
      <dgm:t>
        <a:bodyPr/>
        <a:lstStyle/>
        <a:p>
          <a:endParaRPr lang="en-AU" b="1"/>
        </a:p>
      </dgm:t>
    </dgm:pt>
    <dgm:pt modelId="{B1278EE5-9BB7-4914-BB30-81F8AC7978C5}" type="sibTrans" cxnId="{9D6F2DFD-9EFF-45CA-8CC5-1D76714E8CBA}">
      <dgm:prSet/>
      <dgm:spPr/>
      <dgm:t>
        <a:bodyPr/>
        <a:lstStyle/>
        <a:p>
          <a:endParaRPr lang="en-AU" b="1"/>
        </a:p>
      </dgm:t>
    </dgm:pt>
    <dgm:pt modelId="{A295F95D-D241-42EF-B529-ACC6E2C71991}">
      <dgm:prSet phldrT="[Text]" custT="1"/>
      <dgm:spPr/>
      <dgm:t>
        <a:bodyPr/>
        <a:lstStyle/>
        <a:p>
          <a:r>
            <a:rPr lang="en-AU" sz="1000" b="1" dirty="0" smtClean="0"/>
            <a:t>Class size</a:t>
          </a:r>
          <a:br>
            <a:rPr lang="en-AU" sz="1000" b="1" dirty="0" smtClean="0"/>
          </a:br>
          <a:endParaRPr lang="en-AU" sz="1000" b="1" dirty="0"/>
        </a:p>
      </dgm:t>
    </dgm:pt>
    <dgm:pt modelId="{91CAD124-27EA-4F1E-95D3-ABE696C3C962}" type="parTrans" cxnId="{4FF10746-324C-469A-A3CA-C8DCDD0BA75F}">
      <dgm:prSet/>
      <dgm:spPr/>
      <dgm:t>
        <a:bodyPr/>
        <a:lstStyle/>
        <a:p>
          <a:endParaRPr lang="en-AU" b="1"/>
        </a:p>
      </dgm:t>
    </dgm:pt>
    <dgm:pt modelId="{AA5F1CEF-DB39-444D-8367-7D76724CBFF8}" type="sibTrans" cxnId="{4FF10746-324C-469A-A3CA-C8DCDD0BA75F}">
      <dgm:prSet/>
      <dgm:spPr/>
      <dgm:t>
        <a:bodyPr/>
        <a:lstStyle/>
        <a:p>
          <a:endParaRPr lang="en-AU" b="1"/>
        </a:p>
      </dgm:t>
    </dgm:pt>
    <dgm:pt modelId="{93771EBD-484C-4BDE-A581-40C30FC3F684}">
      <dgm:prSet phldrT="[Text]" custT="1"/>
      <dgm:spPr/>
      <dgm:t>
        <a:bodyPr/>
        <a:lstStyle/>
        <a:p>
          <a:r>
            <a:rPr lang="en-AU" sz="1000" b="1" i="1" dirty="0" smtClean="0">
              <a:solidFill>
                <a:srgbClr val="FFFF00"/>
              </a:solidFill>
            </a:rPr>
            <a:t>Student-teacher ratio</a:t>
          </a:r>
          <a:r>
            <a:rPr lang="en-AU" sz="1000" b="1" dirty="0" smtClean="0"/>
            <a:t/>
          </a:r>
          <a:br>
            <a:rPr lang="en-AU" sz="1000" b="1" dirty="0" smtClean="0"/>
          </a:br>
          <a:endParaRPr lang="en-AU" sz="1000" b="1" dirty="0"/>
        </a:p>
      </dgm:t>
    </dgm:pt>
    <dgm:pt modelId="{9B03E8DD-3C16-4817-9C9A-3E8775CE4DD5}" type="parTrans" cxnId="{C8B2161C-6376-48A3-82F8-131563DEA112}">
      <dgm:prSet/>
      <dgm:spPr/>
      <dgm:t>
        <a:bodyPr/>
        <a:lstStyle/>
        <a:p>
          <a:endParaRPr lang="en-AU" b="1"/>
        </a:p>
      </dgm:t>
    </dgm:pt>
    <dgm:pt modelId="{C5E0F418-27FD-4BD6-ADBC-A4B12B285A1C}" type="sibTrans" cxnId="{C8B2161C-6376-48A3-82F8-131563DEA112}">
      <dgm:prSet/>
      <dgm:spPr/>
      <dgm:t>
        <a:bodyPr/>
        <a:lstStyle/>
        <a:p>
          <a:endParaRPr lang="en-AU" b="1"/>
        </a:p>
      </dgm:t>
    </dgm:pt>
    <dgm:pt modelId="{13D7F041-6FC3-48F1-8B99-31307B057899}">
      <dgm:prSet phldrT="[Text]" custT="1"/>
      <dgm:spPr/>
      <dgm:t>
        <a:bodyPr/>
        <a:lstStyle/>
        <a:p>
          <a:r>
            <a:rPr lang="en-AU" sz="1400" b="1" dirty="0" smtClean="0"/>
            <a:t>Academic Orientation</a:t>
          </a:r>
          <a:endParaRPr lang="en-AU" sz="1400" b="1" dirty="0"/>
        </a:p>
      </dgm:t>
    </dgm:pt>
    <dgm:pt modelId="{B1A1369D-0DAB-41C9-841D-355F86215450}" type="parTrans" cxnId="{9720AC1A-2571-49F4-9778-AAFDC7C85292}">
      <dgm:prSet/>
      <dgm:spPr/>
      <dgm:t>
        <a:bodyPr/>
        <a:lstStyle/>
        <a:p>
          <a:endParaRPr lang="en-AU" b="1"/>
        </a:p>
      </dgm:t>
    </dgm:pt>
    <dgm:pt modelId="{FC6E3B44-D5F2-4E64-B5B2-40655FFE4B9E}" type="sibTrans" cxnId="{9720AC1A-2571-49F4-9778-AAFDC7C85292}">
      <dgm:prSet/>
      <dgm:spPr/>
      <dgm:t>
        <a:bodyPr/>
        <a:lstStyle/>
        <a:p>
          <a:endParaRPr lang="en-AU" b="1"/>
        </a:p>
      </dgm:t>
    </dgm:pt>
    <dgm:pt modelId="{4B1AD0C9-4F88-4637-9743-06132A492FF4}">
      <dgm:prSet phldrT="[Text]" custT="1"/>
      <dgm:spPr/>
      <dgm:t>
        <a:bodyPr/>
        <a:lstStyle/>
        <a:p>
          <a:r>
            <a:rPr lang="en-AU" sz="1000" b="1" i="1" dirty="0" smtClean="0">
              <a:solidFill>
                <a:srgbClr val="FFFF00"/>
              </a:solidFill>
            </a:rPr>
            <a:t>Academic pressure from parents</a:t>
          </a:r>
          <a:r>
            <a:rPr lang="en-AU" sz="1000" b="1" dirty="0" smtClean="0"/>
            <a:t/>
          </a:r>
          <a:br>
            <a:rPr lang="en-AU" sz="1000" b="1" dirty="0" smtClean="0"/>
          </a:br>
          <a:endParaRPr lang="en-AU" sz="1000" b="1" dirty="0"/>
        </a:p>
      </dgm:t>
    </dgm:pt>
    <dgm:pt modelId="{4412E9F7-3A65-4266-A9EB-EC569DF5F09D}" type="parTrans" cxnId="{76027F81-FA34-4AAA-A924-B2A7BA9AD730}">
      <dgm:prSet/>
      <dgm:spPr/>
      <dgm:t>
        <a:bodyPr/>
        <a:lstStyle/>
        <a:p>
          <a:endParaRPr lang="en-AU" b="1"/>
        </a:p>
      </dgm:t>
    </dgm:pt>
    <dgm:pt modelId="{BF9E9F83-4746-4969-B086-3F7414C5A492}" type="sibTrans" cxnId="{76027F81-FA34-4AAA-A924-B2A7BA9AD730}">
      <dgm:prSet/>
      <dgm:spPr/>
      <dgm:t>
        <a:bodyPr/>
        <a:lstStyle/>
        <a:p>
          <a:endParaRPr lang="en-AU" b="1"/>
        </a:p>
      </dgm:t>
    </dgm:pt>
    <dgm:pt modelId="{ADCA2A37-9A53-45FE-A758-D1C7EBBC4B7C}">
      <dgm:prSet phldrT="[Text]" custT="1"/>
      <dgm:spPr/>
      <dgm:t>
        <a:bodyPr/>
        <a:lstStyle/>
        <a:p>
          <a:r>
            <a:rPr lang="en-AU" sz="1000" b="1" dirty="0" smtClean="0"/>
            <a:t>Student selection criteria</a:t>
          </a:r>
          <a:br>
            <a:rPr lang="en-AU" sz="1000" b="1" dirty="0" smtClean="0"/>
          </a:br>
          <a:endParaRPr lang="en-AU" sz="1000" b="1" dirty="0"/>
        </a:p>
      </dgm:t>
    </dgm:pt>
    <dgm:pt modelId="{BF172E4B-C382-4EB3-A696-D592EF3B14FE}" type="parTrans" cxnId="{3614CE35-8066-4CEC-8881-B5EABEFBFBD3}">
      <dgm:prSet/>
      <dgm:spPr/>
      <dgm:t>
        <a:bodyPr/>
        <a:lstStyle/>
        <a:p>
          <a:endParaRPr lang="en-AU" b="1"/>
        </a:p>
      </dgm:t>
    </dgm:pt>
    <dgm:pt modelId="{1534B637-D606-46CD-A2A2-C3AFF6826369}" type="sibTrans" cxnId="{3614CE35-8066-4CEC-8881-B5EABEFBFBD3}">
      <dgm:prSet/>
      <dgm:spPr/>
      <dgm:t>
        <a:bodyPr/>
        <a:lstStyle/>
        <a:p>
          <a:endParaRPr lang="en-AU" b="1"/>
        </a:p>
      </dgm:t>
    </dgm:pt>
    <dgm:pt modelId="{5B9777B2-5F33-4078-A445-F4E41064F45E}">
      <dgm:prSet phldrT="[Text]" custT="1"/>
      <dgm:spPr/>
      <dgm:t>
        <a:bodyPr/>
        <a:lstStyle/>
        <a:p>
          <a:r>
            <a:rPr lang="en-AU" sz="1400" b="1" dirty="0" smtClean="0"/>
            <a:t>School Autonomy</a:t>
          </a:r>
          <a:endParaRPr lang="en-AU" sz="1400" b="1" dirty="0"/>
        </a:p>
      </dgm:t>
    </dgm:pt>
    <dgm:pt modelId="{2BE4A078-4A23-4D2E-9365-2179BB733DEC}" type="parTrans" cxnId="{FA7288D2-FD71-4429-A39C-90465267E645}">
      <dgm:prSet/>
      <dgm:spPr/>
      <dgm:t>
        <a:bodyPr/>
        <a:lstStyle/>
        <a:p>
          <a:endParaRPr lang="en-AU" b="1"/>
        </a:p>
      </dgm:t>
    </dgm:pt>
    <dgm:pt modelId="{60F399B5-F783-48F9-B218-D5166E86EE05}" type="sibTrans" cxnId="{FA7288D2-FD71-4429-A39C-90465267E645}">
      <dgm:prSet/>
      <dgm:spPr/>
      <dgm:t>
        <a:bodyPr/>
        <a:lstStyle/>
        <a:p>
          <a:endParaRPr lang="en-AU" b="1"/>
        </a:p>
      </dgm:t>
    </dgm:pt>
    <dgm:pt modelId="{6A407C69-AF1E-49B1-8046-02355F9E8136}">
      <dgm:prSet phldrT="[Text]" custT="1"/>
      <dgm:spPr/>
      <dgm:t>
        <a:bodyPr/>
        <a:lstStyle/>
        <a:p>
          <a:r>
            <a:rPr lang="en-AU" sz="1000" b="1" dirty="0" smtClean="0"/>
            <a:t>Responsibility for resources</a:t>
          </a:r>
          <a:br>
            <a:rPr lang="en-AU" sz="1000" b="1" dirty="0" smtClean="0"/>
          </a:br>
          <a:endParaRPr lang="en-AU" sz="1000" b="1" dirty="0"/>
        </a:p>
      </dgm:t>
    </dgm:pt>
    <dgm:pt modelId="{784C9D79-9DFE-4089-81B2-680E7424294F}" type="parTrans" cxnId="{6C8EA5FE-5BA3-429A-A1BD-58AD8A759C8E}">
      <dgm:prSet/>
      <dgm:spPr/>
      <dgm:t>
        <a:bodyPr/>
        <a:lstStyle/>
        <a:p>
          <a:endParaRPr lang="en-AU" b="1"/>
        </a:p>
      </dgm:t>
    </dgm:pt>
    <dgm:pt modelId="{9B21F955-A4D6-460C-BF95-966374EF088B}" type="sibTrans" cxnId="{6C8EA5FE-5BA3-429A-A1BD-58AD8A759C8E}">
      <dgm:prSet/>
      <dgm:spPr/>
      <dgm:t>
        <a:bodyPr/>
        <a:lstStyle/>
        <a:p>
          <a:endParaRPr lang="en-AU" b="1"/>
        </a:p>
      </dgm:t>
    </dgm:pt>
    <dgm:pt modelId="{2A2C6ADD-4F34-4509-A6FA-90400B7E98E6}">
      <dgm:prSet phldrT="[Text]" custT="1"/>
      <dgm:spPr/>
      <dgm:t>
        <a:bodyPr/>
        <a:lstStyle/>
        <a:p>
          <a:r>
            <a:rPr lang="en-AU" sz="1000" b="1" dirty="0" smtClean="0"/>
            <a:t>Responsibility for the curriculum</a:t>
          </a:r>
          <a:br>
            <a:rPr lang="en-AU" sz="1000" b="1" dirty="0" smtClean="0"/>
          </a:br>
          <a:endParaRPr lang="en-AU" sz="1000" b="1" dirty="0"/>
        </a:p>
      </dgm:t>
    </dgm:pt>
    <dgm:pt modelId="{A0C90D5D-40CC-4544-92BF-A1349AB5F9F5}" type="parTrans" cxnId="{5B2B312F-DF72-41FC-8F75-3B8341509D92}">
      <dgm:prSet/>
      <dgm:spPr/>
      <dgm:t>
        <a:bodyPr/>
        <a:lstStyle/>
        <a:p>
          <a:endParaRPr lang="en-AU" b="1"/>
        </a:p>
      </dgm:t>
    </dgm:pt>
    <dgm:pt modelId="{E6403149-1DE9-4150-AB34-71E62F5123B2}" type="sibTrans" cxnId="{5B2B312F-DF72-41FC-8F75-3B8341509D92}">
      <dgm:prSet/>
      <dgm:spPr/>
      <dgm:t>
        <a:bodyPr/>
        <a:lstStyle/>
        <a:p>
          <a:endParaRPr lang="en-AU" b="1"/>
        </a:p>
      </dgm:t>
    </dgm:pt>
    <dgm:pt modelId="{E4E0AB22-8854-48F3-B22B-EE6BDA8530CC}">
      <dgm:prSet phldrT="[Text]" custT="1"/>
      <dgm:spPr/>
      <dgm:t>
        <a:bodyPr/>
        <a:lstStyle/>
        <a:p>
          <a:r>
            <a:rPr lang="en-AU" sz="1400" b="1" dirty="0" smtClean="0"/>
            <a:t>Providing for Student Needs</a:t>
          </a:r>
          <a:endParaRPr lang="en-AU" sz="1400" b="1" dirty="0"/>
        </a:p>
      </dgm:t>
    </dgm:pt>
    <dgm:pt modelId="{AD674CCD-D81E-420A-8C2C-04ADEA5541E8}" type="parTrans" cxnId="{3F941D46-487E-40EF-9437-354B3B76B106}">
      <dgm:prSet/>
      <dgm:spPr/>
      <dgm:t>
        <a:bodyPr/>
        <a:lstStyle/>
        <a:p>
          <a:endParaRPr lang="en-AU" b="1"/>
        </a:p>
      </dgm:t>
    </dgm:pt>
    <dgm:pt modelId="{6869A216-354F-4DA1-A4F6-DC58495349C4}" type="sibTrans" cxnId="{3F941D46-487E-40EF-9437-354B3B76B106}">
      <dgm:prSet/>
      <dgm:spPr/>
      <dgm:t>
        <a:bodyPr/>
        <a:lstStyle/>
        <a:p>
          <a:endParaRPr lang="en-AU" b="1"/>
        </a:p>
      </dgm:t>
    </dgm:pt>
    <dgm:pt modelId="{1603B2B4-6D1B-4CF4-8765-FB04C7DF34B6}">
      <dgm:prSet phldrT="[Text]" custT="1"/>
      <dgm:spPr/>
      <dgm:t>
        <a:bodyPr/>
        <a:lstStyle/>
        <a:p>
          <a:r>
            <a:rPr lang="en-AU" sz="1000" b="1" dirty="0" smtClean="0"/>
            <a:t>Level of extracurricular activities</a:t>
          </a:r>
          <a:br>
            <a:rPr lang="en-AU" sz="1000" b="1" dirty="0" smtClean="0"/>
          </a:br>
          <a:endParaRPr lang="en-AU" sz="1000" b="1" dirty="0"/>
        </a:p>
      </dgm:t>
    </dgm:pt>
    <dgm:pt modelId="{ADFA7F8E-8BBD-4AFA-BC4C-4F7E5D82F067}" type="parTrans" cxnId="{973A895A-6F05-4743-9D91-62B052742206}">
      <dgm:prSet/>
      <dgm:spPr/>
      <dgm:t>
        <a:bodyPr/>
        <a:lstStyle/>
        <a:p>
          <a:endParaRPr lang="en-AU" b="1"/>
        </a:p>
      </dgm:t>
    </dgm:pt>
    <dgm:pt modelId="{065F8CDE-B67D-414F-A7F3-C80187CDBB59}" type="sibTrans" cxnId="{973A895A-6F05-4743-9D91-62B052742206}">
      <dgm:prSet/>
      <dgm:spPr/>
      <dgm:t>
        <a:bodyPr/>
        <a:lstStyle/>
        <a:p>
          <a:endParaRPr lang="en-AU" b="1"/>
        </a:p>
      </dgm:t>
    </dgm:pt>
    <dgm:pt modelId="{DF2BA3A8-0AAC-47DC-8F0C-A89E645B6275}">
      <dgm:prSet phldrT="[Text]" custT="1"/>
      <dgm:spPr/>
      <dgm:t>
        <a:bodyPr/>
        <a:lstStyle/>
        <a:p>
          <a:r>
            <a:rPr lang="en-AU" sz="1000" b="1" dirty="0" smtClean="0"/>
            <a:t>Perceptions of the school experience</a:t>
          </a:r>
          <a:endParaRPr lang="en-AU" sz="1000" b="1" dirty="0"/>
        </a:p>
      </dgm:t>
    </dgm:pt>
    <dgm:pt modelId="{A481B36C-3F4A-4690-9FAB-3EC659307C75}" type="parTrans" cxnId="{2AB33DE2-3F19-493C-8037-4E129F8BE0F7}">
      <dgm:prSet/>
      <dgm:spPr/>
      <dgm:t>
        <a:bodyPr/>
        <a:lstStyle/>
        <a:p>
          <a:endParaRPr lang="en-AU" b="1"/>
        </a:p>
      </dgm:t>
    </dgm:pt>
    <dgm:pt modelId="{EE19D1FC-F279-4EC2-B3E7-293492E1AEC6}" type="sibTrans" cxnId="{2AB33DE2-3F19-493C-8037-4E129F8BE0F7}">
      <dgm:prSet/>
      <dgm:spPr/>
      <dgm:t>
        <a:bodyPr/>
        <a:lstStyle/>
        <a:p>
          <a:endParaRPr lang="en-AU" b="1"/>
        </a:p>
      </dgm:t>
    </dgm:pt>
    <dgm:pt modelId="{12AACC2A-6377-42EA-A4A6-A7D3AE05811C}">
      <dgm:prSet phldrT="[Text]" custT="1"/>
      <dgm:spPr/>
      <dgm:t>
        <a:bodyPr/>
        <a:lstStyle/>
        <a:p>
          <a:r>
            <a:rPr lang="en-AU" sz="1400" b="1" dirty="0" smtClean="0"/>
            <a:t>Competition</a:t>
          </a:r>
          <a:endParaRPr lang="en-AU" sz="1400" b="1" dirty="0"/>
        </a:p>
      </dgm:t>
    </dgm:pt>
    <dgm:pt modelId="{6C342918-F45F-4C8C-B387-BF2419572DBD}" type="parTrans" cxnId="{D58C7923-5E5C-43C4-8EA5-D38DBA6B21F3}">
      <dgm:prSet/>
      <dgm:spPr/>
      <dgm:t>
        <a:bodyPr/>
        <a:lstStyle/>
        <a:p>
          <a:endParaRPr lang="en-AU" b="1"/>
        </a:p>
      </dgm:t>
    </dgm:pt>
    <dgm:pt modelId="{595B71F8-D33C-42D4-AECA-FFB2BEF3A63B}" type="sibTrans" cxnId="{D58C7923-5E5C-43C4-8EA5-D38DBA6B21F3}">
      <dgm:prSet/>
      <dgm:spPr/>
      <dgm:t>
        <a:bodyPr/>
        <a:lstStyle/>
        <a:p>
          <a:endParaRPr lang="en-AU" b="1"/>
        </a:p>
      </dgm:t>
    </dgm:pt>
    <dgm:pt modelId="{21F719D7-25D1-457D-9A5B-733101FCEB7F}">
      <dgm:prSet phldrT="[Text]" custT="1"/>
      <dgm:spPr/>
      <dgm:t>
        <a:bodyPr/>
        <a:lstStyle/>
        <a:p>
          <a:r>
            <a:rPr lang="en-AU" sz="1000" b="1" i="1" dirty="0" smtClean="0">
              <a:solidFill>
                <a:srgbClr val="FFFF00"/>
              </a:solidFill>
            </a:rPr>
            <a:t>Competing for students with other schools in the area</a:t>
          </a:r>
          <a:endParaRPr lang="en-AU" sz="1000" b="1" i="1" dirty="0">
            <a:solidFill>
              <a:srgbClr val="FFFF00"/>
            </a:solidFill>
          </a:endParaRPr>
        </a:p>
      </dgm:t>
    </dgm:pt>
    <dgm:pt modelId="{29BAA220-446D-47BF-B7B9-6EBA375D3880}" type="parTrans" cxnId="{956DD20A-4791-4A79-9203-25920135DC18}">
      <dgm:prSet/>
      <dgm:spPr/>
      <dgm:t>
        <a:bodyPr/>
        <a:lstStyle/>
        <a:p>
          <a:endParaRPr lang="en-AU" b="1"/>
        </a:p>
      </dgm:t>
    </dgm:pt>
    <dgm:pt modelId="{ADD18E72-24BB-4A5C-B4C8-584F05D9A545}" type="sibTrans" cxnId="{956DD20A-4791-4A79-9203-25920135DC18}">
      <dgm:prSet/>
      <dgm:spPr/>
      <dgm:t>
        <a:bodyPr/>
        <a:lstStyle/>
        <a:p>
          <a:endParaRPr lang="en-AU" b="1"/>
        </a:p>
      </dgm:t>
    </dgm:pt>
    <dgm:pt modelId="{1B13D580-3EB1-4075-B6DA-F02FC39038AA}">
      <dgm:prSet phldrT="[Text]" custT="1"/>
      <dgm:spPr/>
      <dgm:t>
        <a:bodyPr/>
        <a:lstStyle/>
        <a:p>
          <a:r>
            <a:rPr lang="en-AU" sz="1000" b="1" dirty="0" smtClean="0"/>
            <a:t>Academic </a:t>
          </a:r>
          <a:br>
            <a:rPr lang="en-AU" sz="1000" b="1" dirty="0" smtClean="0"/>
          </a:br>
          <a:r>
            <a:rPr lang="en-AU" sz="1000" b="1" dirty="0" smtClean="0"/>
            <a:t>achievement</a:t>
          </a:r>
          <a:br>
            <a:rPr lang="en-AU" sz="1000" b="1" dirty="0" smtClean="0"/>
          </a:br>
          <a:endParaRPr lang="en-AU" sz="1000" b="1" dirty="0"/>
        </a:p>
      </dgm:t>
    </dgm:pt>
    <dgm:pt modelId="{5D0DF54F-44CC-4B94-A6F9-2F04D2D594BF}" type="parTrans" cxnId="{B7888673-21BE-4236-9AB4-D311AFF4D91C}">
      <dgm:prSet/>
      <dgm:spPr/>
      <dgm:t>
        <a:bodyPr/>
        <a:lstStyle/>
        <a:p>
          <a:endParaRPr lang="en-AU" b="1"/>
        </a:p>
      </dgm:t>
    </dgm:pt>
    <dgm:pt modelId="{CE9660C3-0343-420B-AC45-DB402DF4B6BF}" type="sibTrans" cxnId="{B7888673-21BE-4236-9AB4-D311AFF4D91C}">
      <dgm:prSet/>
      <dgm:spPr/>
      <dgm:t>
        <a:bodyPr/>
        <a:lstStyle/>
        <a:p>
          <a:endParaRPr lang="en-AU" b="1"/>
        </a:p>
      </dgm:t>
    </dgm:pt>
    <dgm:pt modelId="{A83D704F-DE74-4A13-898A-62106564F12E}">
      <dgm:prSet phldrT="[Text]" custT="1"/>
      <dgm:spPr/>
      <dgm:t>
        <a:bodyPr/>
        <a:lstStyle/>
        <a:p>
          <a:r>
            <a:rPr lang="en-AU" sz="1000" b="1" i="1" dirty="0" smtClean="0">
              <a:solidFill>
                <a:srgbClr val="FFFF00"/>
              </a:solidFill>
            </a:rPr>
            <a:t>Gender mix</a:t>
          </a:r>
          <a:r>
            <a:rPr lang="en-AU" sz="1000" b="1" dirty="0" smtClean="0"/>
            <a:t/>
          </a:r>
          <a:br>
            <a:rPr lang="en-AU" sz="1000" b="1" dirty="0" smtClean="0"/>
          </a:br>
          <a:endParaRPr lang="en-AU" sz="1000" b="1" dirty="0"/>
        </a:p>
      </dgm:t>
    </dgm:pt>
    <dgm:pt modelId="{F08C3886-26F0-4E12-8A37-FA8CA26FD1BF}" type="parTrans" cxnId="{E6545185-5A53-4557-83C0-6CB3FEE7571A}">
      <dgm:prSet/>
      <dgm:spPr/>
      <dgm:t>
        <a:bodyPr/>
        <a:lstStyle/>
        <a:p>
          <a:endParaRPr lang="en-AU" b="1"/>
        </a:p>
      </dgm:t>
    </dgm:pt>
    <dgm:pt modelId="{13A11883-E899-4FF4-8BB0-DA56295ADF89}" type="sibTrans" cxnId="{E6545185-5A53-4557-83C0-6CB3FEE7571A}">
      <dgm:prSet/>
      <dgm:spPr/>
      <dgm:t>
        <a:bodyPr/>
        <a:lstStyle/>
        <a:p>
          <a:endParaRPr lang="en-AU" b="1"/>
        </a:p>
      </dgm:t>
    </dgm:pt>
    <dgm:pt modelId="{FE44A060-C056-4707-A674-248B1EC0E890}">
      <dgm:prSet phldrT="[Text]" custT="1"/>
      <dgm:spPr/>
      <dgm:t>
        <a:bodyPr/>
        <a:lstStyle/>
        <a:p>
          <a:r>
            <a:rPr lang="en-AU" sz="1000" b="1" i="1" dirty="0" smtClean="0">
              <a:solidFill>
                <a:srgbClr val="FFFF00"/>
              </a:solidFill>
            </a:rPr>
            <a:t>LBOTE</a:t>
          </a:r>
          <a:endParaRPr lang="en-AU" sz="1000" b="1" i="1" dirty="0">
            <a:solidFill>
              <a:srgbClr val="FFFF00"/>
            </a:solidFill>
          </a:endParaRPr>
        </a:p>
      </dgm:t>
    </dgm:pt>
    <dgm:pt modelId="{2DD89C8A-67CC-4D57-ABC7-AD1385018219}" type="parTrans" cxnId="{B863CA2B-D7F2-495F-B6BA-ED53CD59F85B}">
      <dgm:prSet/>
      <dgm:spPr/>
      <dgm:t>
        <a:bodyPr/>
        <a:lstStyle/>
        <a:p>
          <a:endParaRPr lang="en-AU" b="1"/>
        </a:p>
      </dgm:t>
    </dgm:pt>
    <dgm:pt modelId="{335DD356-7B91-427D-94BB-166F6E7378D1}" type="sibTrans" cxnId="{B863CA2B-D7F2-495F-B6BA-ED53CD59F85B}">
      <dgm:prSet/>
      <dgm:spPr/>
      <dgm:t>
        <a:bodyPr/>
        <a:lstStyle/>
        <a:p>
          <a:endParaRPr lang="en-AU" b="1"/>
        </a:p>
      </dgm:t>
    </dgm:pt>
    <dgm:pt modelId="{5A559C06-411D-4F7A-85E8-98B9B9FAC060}">
      <dgm:prSet phldrT="[Text]" custT="1"/>
      <dgm:spPr/>
      <dgm:t>
        <a:bodyPr/>
        <a:lstStyle/>
        <a:p>
          <a:r>
            <a:rPr lang="en-AU" sz="1000" b="1" dirty="0" smtClean="0"/>
            <a:t>Degree of teacher shortage</a:t>
          </a:r>
          <a:br>
            <a:rPr lang="en-AU" sz="1000" b="1" dirty="0" smtClean="0"/>
          </a:br>
          <a:endParaRPr lang="en-AU" sz="1000" b="1" dirty="0"/>
        </a:p>
      </dgm:t>
    </dgm:pt>
    <dgm:pt modelId="{0D8B0F21-0D41-4185-A623-656495C7FB25}" type="parTrans" cxnId="{BD1C1C30-8D5A-4162-8403-9C85A966636C}">
      <dgm:prSet/>
      <dgm:spPr/>
      <dgm:t>
        <a:bodyPr/>
        <a:lstStyle/>
        <a:p>
          <a:endParaRPr lang="en-AU" b="1"/>
        </a:p>
      </dgm:t>
    </dgm:pt>
    <dgm:pt modelId="{BC268024-A9F1-4A61-A97B-5D1B658FE116}" type="sibTrans" cxnId="{BD1C1C30-8D5A-4162-8403-9C85A966636C}">
      <dgm:prSet/>
      <dgm:spPr/>
      <dgm:t>
        <a:bodyPr/>
        <a:lstStyle/>
        <a:p>
          <a:endParaRPr lang="en-AU" b="1"/>
        </a:p>
      </dgm:t>
    </dgm:pt>
    <dgm:pt modelId="{82C97918-353A-4E1C-B322-AC35F4AC3926}">
      <dgm:prSet phldrT="[Text]" custT="1"/>
      <dgm:spPr/>
      <dgm:t>
        <a:bodyPr/>
        <a:lstStyle/>
        <a:p>
          <a:r>
            <a:rPr lang="en-AU" sz="1000" b="1" dirty="0" smtClean="0"/>
            <a:t>Proportion of certified teachers</a:t>
          </a:r>
          <a:br>
            <a:rPr lang="en-AU" sz="1000" b="1" dirty="0" smtClean="0"/>
          </a:br>
          <a:endParaRPr lang="en-AU" sz="1000" b="1" dirty="0"/>
        </a:p>
      </dgm:t>
    </dgm:pt>
    <dgm:pt modelId="{BBE0AC72-5515-4BF0-BA87-512B9E8A9F80}" type="parTrans" cxnId="{AEAABD70-E5F5-4B58-81E2-45E37C77C7CE}">
      <dgm:prSet/>
      <dgm:spPr/>
      <dgm:t>
        <a:bodyPr/>
        <a:lstStyle/>
        <a:p>
          <a:endParaRPr lang="en-AU" b="1"/>
        </a:p>
      </dgm:t>
    </dgm:pt>
    <dgm:pt modelId="{722E4220-65BE-4F0F-AABD-160518F931BA}" type="sibTrans" cxnId="{AEAABD70-E5F5-4B58-81E2-45E37C77C7CE}">
      <dgm:prSet/>
      <dgm:spPr/>
      <dgm:t>
        <a:bodyPr/>
        <a:lstStyle/>
        <a:p>
          <a:endParaRPr lang="en-AU" b="1"/>
        </a:p>
      </dgm:t>
    </dgm:pt>
    <dgm:pt modelId="{2B4EB7CC-6E9D-476C-A0D2-1AFE653B63E1}">
      <dgm:prSet phldrT="[Text]" custT="1"/>
      <dgm:spPr/>
      <dgm:t>
        <a:bodyPr/>
        <a:lstStyle/>
        <a:p>
          <a:r>
            <a:rPr lang="en-AU" sz="1000" b="1" dirty="0" smtClean="0"/>
            <a:t>Proportion of highly qualified teachers</a:t>
          </a:r>
          <a:br>
            <a:rPr lang="en-AU" sz="1000" b="1" dirty="0" smtClean="0"/>
          </a:br>
          <a:endParaRPr lang="en-AU" sz="1000" b="1" dirty="0"/>
        </a:p>
      </dgm:t>
    </dgm:pt>
    <dgm:pt modelId="{AC00F6B7-1FDF-4412-8E1C-6A0219AF64AC}" type="parTrans" cxnId="{F8D558B0-BAAC-4C1C-A302-D3FC9BCCA292}">
      <dgm:prSet/>
      <dgm:spPr/>
      <dgm:t>
        <a:bodyPr/>
        <a:lstStyle/>
        <a:p>
          <a:endParaRPr lang="en-AU" b="1"/>
        </a:p>
      </dgm:t>
    </dgm:pt>
    <dgm:pt modelId="{A5BDC535-7F31-4189-848F-21774FF7D1D3}" type="sibTrans" cxnId="{F8D558B0-BAAC-4C1C-A302-D3FC9BCCA292}">
      <dgm:prSet/>
      <dgm:spPr/>
      <dgm:t>
        <a:bodyPr/>
        <a:lstStyle/>
        <a:p>
          <a:endParaRPr lang="en-AU" b="1"/>
        </a:p>
      </dgm:t>
    </dgm:pt>
    <dgm:pt modelId="{73A01838-7344-44EC-9530-338AF98008AD}">
      <dgm:prSet phldrT="[Text]" custT="1"/>
      <dgm:spPr/>
      <dgm:t>
        <a:bodyPr/>
        <a:lstStyle/>
        <a:p>
          <a:r>
            <a:rPr lang="en-AU" sz="1000" b="1" dirty="0" smtClean="0"/>
            <a:t>Primary resource base</a:t>
          </a:r>
          <a:br>
            <a:rPr lang="en-AU" sz="1000" b="1" dirty="0" smtClean="0"/>
          </a:br>
          <a:endParaRPr lang="en-AU" sz="1000" b="1" dirty="0"/>
        </a:p>
      </dgm:t>
    </dgm:pt>
    <dgm:pt modelId="{3CE21B35-A7DC-4539-8AD6-ED730C60C377}" type="parTrans" cxnId="{A0FC8E65-9BF9-4526-8013-6DAB240DA36C}">
      <dgm:prSet/>
      <dgm:spPr/>
      <dgm:t>
        <a:bodyPr/>
        <a:lstStyle/>
        <a:p>
          <a:endParaRPr lang="en-AU" b="1"/>
        </a:p>
      </dgm:t>
    </dgm:pt>
    <dgm:pt modelId="{722D0521-C079-4678-9911-6062E02DC215}" type="sibTrans" cxnId="{A0FC8E65-9BF9-4526-8013-6DAB240DA36C}">
      <dgm:prSet/>
      <dgm:spPr/>
      <dgm:t>
        <a:bodyPr/>
        <a:lstStyle/>
        <a:p>
          <a:endParaRPr lang="en-AU" b="1"/>
        </a:p>
      </dgm:t>
    </dgm:pt>
    <dgm:pt modelId="{D9219906-E839-400C-AF1C-65927F44946C}">
      <dgm:prSet phldrT="[Text]" custT="1"/>
      <dgm:spPr/>
      <dgm:t>
        <a:bodyPr/>
        <a:lstStyle/>
        <a:p>
          <a:r>
            <a:rPr lang="en-AU" sz="1000" b="1" dirty="0" smtClean="0"/>
            <a:t>Quality of educational materials</a:t>
          </a:r>
          <a:endParaRPr lang="en-AU" sz="1000" b="1" dirty="0"/>
        </a:p>
      </dgm:t>
    </dgm:pt>
    <dgm:pt modelId="{EF997178-DB4F-4CBF-9508-E6E71C396E58}" type="parTrans" cxnId="{9F94501A-ABA9-481F-974F-7051277AAE0D}">
      <dgm:prSet/>
      <dgm:spPr/>
      <dgm:t>
        <a:bodyPr/>
        <a:lstStyle/>
        <a:p>
          <a:endParaRPr lang="en-AU" b="1"/>
        </a:p>
      </dgm:t>
    </dgm:pt>
    <dgm:pt modelId="{1478C16F-921D-4D96-8796-98C89EF7E0FF}" type="sibTrans" cxnId="{9F94501A-ABA9-481F-974F-7051277AAE0D}">
      <dgm:prSet/>
      <dgm:spPr/>
      <dgm:t>
        <a:bodyPr/>
        <a:lstStyle/>
        <a:p>
          <a:endParaRPr lang="en-AU" b="1"/>
        </a:p>
      </dgm:t>
    </dgm:pt>
    <dgm:pt modelId="{87FD6C0D-F2B2-4BA4-87DD-CF591D8C5C71}">
      <dgm:prSet phldrT="[Text]" custT="1"/>
      <dgm:spPr/>
      <dgm:t>
        <a:bodyPr/>
        <a:lstStyle/>
        <a:p>
          <a:r>
            <a:rPr lang="en-AU" sz="1000" b="1" i="1" dirty="0" smtClean="0">
              <a:solidFill>
                <a:srgbClr val="FFFF00"/>
              </a:solidFill>
            </a:rPr>
            <a:t>Use of streaming</a:t>
          </a:r>
          <a:r>
            <a:rPr lang="en-AU" sz="1000" b="1" dirty="0" smtClean="0">
              <a:solidFill>
                <a:srgbClr val="FFFF00"/>
              </a:solidFill>
            </a:rPr>
            <a:t/>
          </a:r>
          <a:br>
            <a:rPr lang="en-AU" sz="1000" b="1" dirty="0" smtClean="0">
              <a:solidFill>
                <a:srgbClr val="FFFF00"/>
              </a:solidFill>
            </a:rPr>
          </a:br>
          <a:endParaRPr lang="en-AU" sz="1000" b="1" dirty="0">
            <a:solidFill>
              <a:srgbClr val="FFFF00"/>
            </a:solidFill>
          </a:endParaRPr>
        </a:p>
      </dgm:t>
    </dgm:pt>
    <dgm:pt modelId="{56D41F1D-256E-46C2-8C8F-2D21F1C6AC94}" type="parTrans" cxnId="{97BA5E0F-C816-4DB1-ABE9-EEB59EBC364D}">
      <dgm:prSet/>
      <dgm:spPr/>
      <dgm:t>
        <a:bodyPr/>
        <a:lstStyle/>
        <a:p>
          <a:endParaRPr lang="en-AU" b="1"/>
        </a:p>
      </dgm:t>
    </dgm:pt>
    <dgm:pt modelId="{B63F1421-4655-4CA0-9D13-F4E20A423B99}" type="sibTrans" cxnId="{97BA5E0F-C816-4DB1-ABE9-EEB59EBC364D}">
      <dgm:prSet/>
      <dgm:spPr/>
      <dgm:t>
        <a:bodyPr/>
        <a:lstStyle/>
        <a:p>
          <a:endParaRPr lang="en-AU" b="1"/>
        </a:p>
      </dgm:t>
    </dgm:pt>
    <dgm:pt modelId="{431F85A4-C16A-4F5A-ACDA-C1AE963E85C8}">
      <dgm:prSet phldrT="[Text]" custT="1"/>
      <dgm:spPr/>
      <dgm:t>
        <a:bodyPr/>
        <a:lstStyle/>
        <a:p>
          <a:r>
            <a:rPr lang="en-AU" sz="1000" b="1" i="1" dirty="0" smtClean="0">
              <a:solidFill>
                <a:srgbClr val="FFFF00"/>
              </a:solidFill>
            </a:rPr>
            <a:t>Exposure to work</a:t>
          </a:r>
          <a:endParaRPr lang="en-AU" sz="1000" b="1" i="1" dirty="0">
            <a:solidFill>
              <a:srgbClr val="FFFF00"/>
            </a:solidFill>
          </a:endParaRPr>
        </a:p>
      </dgm:t>
    </dgm:pt>
    <dgm:pt modelId="{3EB9097F-2152-47C2-826E-E489D8AB0899}" type="parTrans" cxnId="{16A47C58-14A8-4025-A3A3-F05799C83E5F}">
      <dgm:prSet/>
      <dgm:spPr/>
      <dgm:t>
        <a:bodyPr/>
        <a:lstStyle/>
        <a:p>
          <a:endParaRPr lang="en-AU" b="1"/>
        </a:p>
      </dgm:t>
    </dgm:pt>
    <dgm:pt modelId="{7DBC5AE3-223D-4534-B240-AFE3B24ACEE3}" type="sibTrans" cxnId="{16A47C58-14A8-4025-A3A3-F05799C83E5F}">
      <dgm:prSet/>
      <dgm:spPr/>
      <dgm:t>
        <a:bodyPr/>
        <a:lstStyle/>
        <a:p>
          <a:endParaRPr lang="en-AU" b="1"/>
        </a:p>
      </dgm:t>
    </dgm:pt>
    <dgm:pt modelId="{F1432E4A-B03C-44B9-A7E3-F26330B71EAE}">
      <dgm:prSet phldrT="[Text]" custT="1"/>
      <dgm:spPr/>
      <dgm:t>
        <a:bodyPr/>
        <a:lstStyle/>
        <a:p>
          <a:r>
            <a:rPr lang="en-AU" sz="1000" b="1" dirty="0" smtClean="0"/>
            <a:t>Influence of business on the curriculum</a:t>
          </a:r>
          <a:endParaRPr lang="en-AU" sz="1000" b="1" dirty="0"/>
        </a:p>
      </dgm:t>
    </dgm:pt>
    <dgm:pt modelId="{13DA1EF2-E02B-45EC-B7D3-C9CF5B1889D9}" type="parTrans" cxnId="{F7E2C909-B6EF-4AD9-991A-E32B2F27D115}">
      <dgm:prSet/>
      <dgm:spPr/>
      <dgm:t>
        <a:bodyPr/>
        <a:lstStyle/>
        <a:p>
          <a:endParaRPr lang="en-AU" b="1"/>
        </a:p>
      </dgm:t>
    </dgm:pt>
    <dgm:pt modelId="{919BE23E-C52B-4B1D-B85E-57FF993F8A64}" type="sibTrans" cxnId="{F7E2C909-B6EF-4AD9-991A-E32B2F27D115}">
      <dgm:prSet/>
      <dgm:spPr/>
      <dgm:t>
        <a:bodyPr/>
        <a:lstStyle/>
        <a:p>
          <a:endParaRPr lang="en-AU" b="1"/>
        </a:p>
      </dgm:t>
    </dgm:pt>
    <dgm:pt modelId="{1B0A2F30-F56C-4BBF-945A-65B76B2D442A}">
      <dgm:prSet phldrT="[Text]" custT="1"/>
      <dgm:spPr/>
      <dgm:t>
        <a:bodyPr/>
        <a:lstStyle/>
        <a:p>
          <a:r>
            <a:rPr lang="en-AU" sz="1000" b="1" dirty="0" smtClean="0"/>
            <a:t>Teacher vs. counsellor-based career advice</a:t>
          </a:r>
          <a:br>
            <a:rPr lang="en-AU" sz="1000" b="1" dirty="0" smtClean="0"/>
          </a:br>
          <a:endParaRPr lang="en-AU" sz="1000" b="1" dirty="0"/>
        </a:p>
      </dgm:t>
    </dgm:pt>
    <dgm:pt modelId="{3C52084E-F284-40D0-8562-2A71C1319914}" type="parTrans" cxnId="{D67F05FF-E468-45B6-B7D6-D3AD15CA6F28}">
      <dgm:prSet/>
      <dgm:spPr/>
      <dgm:t>
        <a:bodyPr/>
        <a:lstStyle/>
        <a:p>
          <a:endParaRPr lang="en-AU" b="1"/>
        </a:p>
      </dgm:t>
    </dgm:pt>
    <dgm:pt modelId="{1678C9BB-EFDE-4186-820B-901C269D57C9}" type="sibTrans" cxnId="{D67F05FF-E468-45B6-B7D6-D3AD15CA6F28}">
      <dgm:prSet/>
      <dgm:spPr/>
      <dgm:t>
        <a:bodyPr/>
        <a:lstStyle/>
        <a:p>
          <a:endParaRPr lang="en-AU" b="1"/>
        </a:p>
      </dgm:t>
    </dgm:pt>
    <dgm:pt modelId="{462FE32B-2D81-47FE-8EC2-E0921785D088}">
      <dgm:prSet phldrT="[Text]" custT="1"/>
      <dgm:spPr/>
      <dgm:t>
        <a:bodyPr/>
        <a:lstStyle/>
        <a:p>
          <a:r>
            <a:rPr lang="en-AU" sz="1000" b="1" i="1" dirty="0" smtClean="0">
              <a:solidFill>
                <a:srgbClr val="FFFF00"/>
              </a:solidFill>
              <a:effectLst/>
            </a:rPr>
            <a:t>Sector</a:t>
          </a:r>
          <a:r>
            <a:rPr lang="en-AU" sz="1000" b="1" dirty="0" smtClean="0"/>
            <a:t/>
          </a:r>
          <a:br>
            <a:rPr lang="en-AU" sz="1000" b="1" dirty="0" smtClean="0"/>
          </a:br>
          <a:endParaRPr lang="en-AU" sz="1000" b="1" dirty="0"/>
        </a:p>
      </dgm:t>
    </dgm:pt>
    <dgm:pt modelId="{A4A230F6-0F2D-4A04-9F54-ACF3AF6E71D1}" type="parTrans" cxnId="{02B24974-9169-4FF6-8D2D-16105A621B2C}">
      <dgm:prSet/>
      <dgm:spPr/>
      <dgm:t>
        <a:bodyPr/>
        <a:lstStyle/>
        <a:p>
          <a:endParaRPr lang="en-AU" b="1"/>
        </a:p>
      </dgm:t>
    </dgm:pt>
    <dgm:pt modelId="{36C3B862-7901-44A3-9AF2-A20C8ACDC99E}" type="sibTrans" cxnId="{02B24974-9169-4FF6-8D2D-16105A621B2C}">
      <dgm:prSet/>
      <dgm:spPr/>
      <dgm:t>
        <a:bodyPr/>
        <a:lstStyle/>
        <a:p>
          <a:endParaRPr lang="en-AU" b="1"/>
        </a:p>
      </dgm:t>
    </dgm:pt>
    <dgm:pt modelId="{ADE17016-396F-44FE-A2CC-6B53A123B9F3}">
      <dgm:prSet phldrT="[Text]" custT="1"/>
      <dgm:spPr/>
      <dgm:t>
        <a:bodyPr/>
        <a:lstStyle/>
        <a:p>
          <a:r>
            <a:rPr lang="en-AU" sz="1000" b="1" dirty="0" smtClean="0"/>
            <a:t>Location</a:t>
          </a:r>
          <a:br>
            <a:rPr lang="en-AU" sz="1000" b="1" dirty="0" smtClean="0"/>
          </a:br>
          <a:endParaRPr lang="en-AU" sz="1000" b="1" dirty="0"/>
        </a:p>
      </dgm:t>
    </dgm:pt>
    <dgm:pt modelId="{731EE239-4FAC-443F-B808-D34F5F14CC17}" type="parTrans" cxnId="{6E6A6BD7-E607-4E71-8DB1-A9DFBB701D25}">
      <dgm:prSet/>
      <dgm:spPr/>
      <dgm:t>
        <a:bodyPr/>
        <a:lstStyle/>
        <a:p>
          <a:endParaRPr lang="en-AU" b="1"/>
        </a:p>
      </dgm:t>
    </dgm:pt>
    <dgm:pt modelId="{5914ECB5-99BC-4F70-AB23-B169D77B9D27}" type="sibTrans" cxnId="{6E6A6BD7-E607-4E71-8DB1-A9DFBB701D25}">
      <dgm:prSet/>
      <dgm:spPr/>
      <dgm:t>
        <a:bodyPr/>
        <a:lstStyle/>
        <a:p>
          <a:endParaRPr lang="en-AU" b="1"/>
        </a:p>
      </dgm:t>
    </dgm:pt>
    <dgm:pt modelId="{C19358A3-9DCA-47C7-9A23-B51D2CFA1ADF}">
      <dgm:prSet phldrT="[Text]" custT="1"/>
      <dgm:spPr/>
      <dgm:t>
        <a:bodyPr/>
        <a:lstStyle/>
        <a:p>
          <a:endParaRPr lang="en-AU" sz="1000" b="1" dirty="0"/>
        </a:p>
      </dgm:t>
    </dgm:pt>
    <dgm:pt modelId="{0C57EB07-99F8-4DEF-A157-C8539BC89DB1}" type="parTrans" cxnId="{2EE1C134-997C-4431-AC5C-B150D0B05C81}">
      <dgm:prSet/>
      <dgm:spPr/>
      <dgm:t>
        <a:bodyPr/>
        <a:lstStyle/>
        <a:p>
          <a:endParaRPr lang="en-AU"/>
        </a:p>
      </dgm:t>
    </dgm:pt>
    <dgm:pt modelId="{E1BFD031-78C1-4247-8098-482E41058C6F}" type="sibTrans" cxnId="{2EE1C134-997C-4431-AC5C-B150D0B05C81}">
      <dgm:prSet/>
      <dgm:spPr/>
      <dgm:t>
        <a:bodyPr/>
        <a:lstStyle/>
        <a:p>
          <a:endParaRPr lang="en-AU"/>
        </a:p>
      </dgm:t>
    </dgm:pt>
    <dgm:pt modelId="{7F50DAE7-9C21-48AF-8182-84028C8C9C0F}">
      <dgm:prSet phldrT="[Text]" custT="1"/>
      <dgm:spPr/>
      <dgm:t>
        <a:bodyPr/>
        <a:lstStyle/>
        <a:p>
          <a:endParaRPr lang="en-AU" sz="1000" b="1" dirty="0"/>
        </a:p>
      </dgm:t>
    </dgm:pt>
    <dgm:pt modelId="{1BC14A72-0202-4927-9535-65F79E5E7B5C}" type="parTrans" cxnId="{F68F10FE-3A53-48F4-AABA-F4C50821E5A8}">
      <dgm:prSet/>
      <dgm:spPr/>
      <dgm:t>
        <a:bodyPr/>
        <a:lstStyle/>
        <a:p>
          <a:endParaRPr lang="en-AU"/>
        </a:p>
      </dgm:t>
    </dgm:pt>
    <dgm:pt modelId="{DFA799C7-4687-40E5-AD32-3203FC273D6D}" type="sibTrans" cxnId="{F68F10FE-3A53-48F4-AABA-F4C50821E5A8}">
      <dgm:prSet/>
      <dgm:spPr/>
      <dgm:t>
        <a:bodyPr/>
        <a:lstStyle/>
        <a:p>
          <a:endParaRPr lang="en-AU"/>
        </a:p>
      </dgm:t>
    </dgm:pt>
    <dgm:pt modelId="{C744C02A-6764-4C7A-B111-04165FDAA47D}">
      <dgm:prSet phldrT="[Text]" custT="1"/>
      <dgm:spPr/>
      <dgm:t>
        <a:bodyPr/>
        <a:lstStyle/>
        <a:p>
          <a:endParaRPr lang="en-AU" sz="1000" b="1" dirty="0"/>
        </a:p>
      </dgm:t>
    </dgm:pt>
    <dgm:pt modelId="{210EEA97-E9F7-4D02-9CE0-68D6097D882E}" type="parTrans" cxnId="{2F3DC31D-F804-4B90-B867-694981A2F99B}">
      <dgm:prSet/>
      <dgm:spPr/>
      <dgm:t>
        <a:bodyPr/>
        <a:lstStyle/>
        <a:p>
          <a:endParaRPr lang="en-AU"/>
        </a:p>
      </dgm:t>
    </dgm:pt>
    <dgm:pt modelId="{8C233A1A-BFE1-4FBD-BF97-D46173797C0A}" type="sibTrans" cxnId="{2F3DC31D-F804-4B90-B867-694981A2F99B}">
      <dgm:prSet/>
      <dgm:spPr/>
      <dgm:t>
        <a:bodyPr/>
        <a:lstStyle/>
        <a:p>
          <a:endParaRPr lang="en-AU"/>
        </a:p>
      </dgm:t>
    </dgm:pt>
    <dgm:pt modelId="{31582572-EE04-46AA-B2C0-629766C20416}">
      <dgm:prSet phldrT="[Text]" custT="1"/>
      <dgm:spPr/>
      <dgm:t>
        <a:bodyPr/>
        <a:lstStyle/>
        <a:p>
          <a:endParaRPr lang="en-AU" sz="1000" b="1" dirty="0"/>
        </a:p>
      </dgm:t>
    </dgm:pt>
    <dgm:pt modelId="{2D0D82BE-0FC2-477E-ABED-C5209092DE85}" type="parTrans" cxnId="{2A093857-771B-47DC-BFAB-0A033582A42B}">
      <dgm:prSet/>
      <dgm:spPr/>
      <dgm:t>
        <a:bodyPr/>
        <a:lstStyle/>
        <a:p>
          <a:endParaRPr lang="en-AU"/>
        </a:p>
      </dgm:t>
    </dgm:pt>
    <dgm:pt modelId="{214DAFFC-7B33-41B5-92B5-B8A66E9E2A0F}" type="sibTrans" cxnId="{2A093857-771B-47DC-BFAB-0A033582A42B}">
      <dgm:prSet/>
      <dgm:spPr/>
      <dgm:t>
        <a:bodyPr/>
        <a:lstStyle/>
        <a:p>
          <a:endParaRPr lang="en-AU"/>
        </a:p>
      </dgm:t>
    </dgm:pt>
    <dgm:pt modelId="{0B569921-84A2-40D7-B6DB-C53866F3AEF2}">
      <dgm:prSet phldrT="[Text]" custT="1"/>
      <dgm:spPr/>
      <dgm:t>
        <a:bodyPr/>
        <a:lstStyle/>
        <a:p>
          <a:endParaRPr lang="en-AU" sz="1000" b="1" dirty="0"/>
        </a:p>
      </dgm:t>
    </dgm:pt>
    <dgm:pt modelId="{E82419CC-6896-4448-B7F6-926DA77EDF34}" type="parTrans" cxnId="{2F5E4B68-26EB-4585-9DBB-99B23A67D217}">
      <dgm:prSet/>
      <dgm:spPr/>
      <dgm:t>
        <a:bodyPr/>
        <a:lstStyle/>
        <a:p>
          <a:endParaRPr lang="en-AU"/>
        </a:p>
      </dgm:t>
    </dgm:pt>
    <dgm:pt modelId="{961AE072-8029-453F-9CB5-08181B4CF337}" type="sibTrans" cxnId="{2F5E4B68-26EB-4585-9DBB-99B23A67D217}">
      <dgm:prSet/>
      <dgm:spPr/>
      <dgm:t>
        <a:bodyPr/>
        <a:lstStyle/>
        <a:p>
          <a:endParaRPr lang="en-AU"/>
        </a:p>
      </dgm:t>
    </dgm:pt>
    <dgm:pt modelId="{D49EE4E5-54FC-45AC-AB9F-48C24126BAD6}">
      <dgm:prSet phldrT="[Text]" custT="1"/>
      <dgm:spPr/>
      <dgm:t>
        <a:bodyPr/>
        <a:lstStyle/>
        <a:p>
          <a:endParaRPr lang="en-AU" sz="1000" b="1" dirty="0"/>
        </a:p>
      </dgm:t>
    </dgm:pt>
    <dgm:pt modelId="{9A97EBE0-4ED9-42A3-B292-F3AB50B9AF8A}" type="parTrans" cxnId="{2BE9E338-12FD-4D7F-9FD3-E04B8596BE2C}">
      <dgm:prSet/>
      <dgm:spPr/>
      <dgm:t>
        <a:bodyPr/>
        <a:lstStyle/>
        <a:p>
          <a:endParaRPr lang="en-AU"/>
        </a:p>
      </dgm:t>
    </dgm:pt>
    <dgm:pt modelId="{763EFB69-7A27-4E2F-A6B6-BECC59C9A450}" type="sibTrans" cxnId="{2BE9E338-12FD-4D7F-9FD3-E04B8596BE2C}">
      <dgm:prSet/>
      <dgm:spPr/>
      <dgm:t>
        <a:bodyPr/>
        <a:lstStyle/>
        <a:p>
          <a:endParaRPr lang="en-AU"/>
        </a:p>
      </dgm:t>
    </dgm:pt>
    <dgm:pt modelId="{EA43C694-9E03-4D87-B348-AF31AA5231DF}">
      <dgm:prSet phldrT="[Text]" custT="1"/>
      <dgm:spPr/>
      <dgm:t>
        <a:bodyPr/>
        <a:lstStyle/>
        <a:p>
          <a:endParaRPr lang="en-AU" sz="1000" b="1" dirty="0"/>
        </a:p>
      </dgm:t>
    </dgm:pt>
    <dgm:pt modelId="{D22AFA73-20A7-4207-A623-06C8C8D60451}" type="parTrans" cxnId="{C33FF11A-BB03-40F4-A29C-B15B5F410BFD}">
      <dgm:prSet/>
      <dgm:spPr/>
      <dgm:t>
        <a:bodyPr/>
        <a:lstStyle/>
        <a:p>
          <a:endParaRPr lang="en-AU"/>
        </a:p>
      </dgm:t>
    </dgm:pt>
    <dgm:pt modelId="{0A170711-8C3F-4059-8D76-B89FA5AA9C0F}" type="sibTrans" cxnId="{C33FF11A-BB03-40F4-A29C-B15B5F410BFD}">
      <dgm:prSet/>
      <dgm:spPr/>
      <dgm:t>
        <a:bodyPr/>
        <a:lstStyle/>
        <a:p>
          <a:endParaRPr lang="en-AU"/>
        </a:p>
      </dgm:t>
    </dgm:pt>
    <dgm:pt modelId="{75DC0869-0C3C-47AA-98F4-53B2D14B5843}">
      <dgm:prSet phldrT="[Text]" custT="1"/>
      <dgm:spPr/>
      <dgm:t>
        <a:bodyPr/>
        <a:lstStyle/>
        <a:p>
          <a:endParaRPr lang="en-AU" sz="1000" b="1" dirty="0"/>
        </a:p>
      </dgm:t>
    </dgm:pt>
    <dgm:pt modelId="{079FB6D2-97F0-4E68-9EFD-FB00D58920A1}" type="parTrans" cxnId="{28AF252F-CF59-4C10-AD88-11AE5BBEF07C}">
      <dgm:prSet/>
      <dgm:spPr/>
      <dgm:t>
        <a:bodyPr/>
        <a:lstStyle/>
        <a:p>
          <a:endParaRPr lang="en-AU"/>
        </a:p>
      </dgm:t>
    </dgm:pt>
    <dgm:pt modelId="{D4B53504-3A64-4087-91CA-0966F916B5F4}" type="sibTrans" cxnId="{28AF252F-CF59-4C10-AD88-11AE5BBEF07C}">
      <dgm:prSet/>
      <dgm:spPr/>
      <dgm:t>
        <a:bodyPr/>
        <a:lstStyle/>
        <a:p>
          <a:endParaRPr lang="en-AU"/>
        </a:p>
      </dgm:t>
    </dgm:pt>
    <dgm:pt modelId="{CEEF5F8A-382F-402E-BFD6-B5835341E921}">
      <dgm:prSet phldrT="[Text]" custT="1"/>
      <dgm:spPr/>
      <dgm:t>
        <a:bodyPr/>
        <a:lstStyle/>
        <a:p>
          <a:endParaRPr lang="en-AU" sz="1000" b="1" dirty="0"/>
        </a:p>
      </dgm:t>
    </dgm:pt>
    <dgm:pt modelId="{FA5E7BEB-8DD4-4FB0-857B-77AA7C4D1F8B}" type="parTrans" cxnId="{9D8B177E-0C26-4327-B509-C7A46DCCDB0A}">
      <dgm:prSet/>
      <dgm:spPr/>
      <dgm:t>
        <a:bodyPr/>
        <a:lstStyle/>
        <a:p>
          <a:endParaRPr lang="en-AU"/>
        </a:p>
      </dgm:t>
    </dgm:pt>
    <dgm:pt modelId="{56D7CBF7-686D-4FB0-9D50-FC22D7F5866D}" type="sibTrans" cxnId="{9D8B177E-0C26-4327-B509-C7A46DCCDB0A}">
      <dgm:prSet/>
      <dgm:spPr/>
      <dgm:t>
        <a:bodyPr/>
        <a:lstStyle/>
        <a:p>
          <a:endParaRPr lang="en-AU"/>
        </a:p>
      </dgm:t>
    </dgm:pt>
    <dgm:pt modelId="{AAEF43A5-ED7F-4987-A688-73A408A6F7EB}">
      <dgm:prSet phldrT="[Text]" custT="1"/>
      <dgm:spPr/>
      <dgm:t>
        <a:bodyPr/>
        <a:lstStyle/>
        <a:p>
          <a:endParaRPr lang="en-AU" sz="1000" b="1" dirty="0"/>
        </a:p>
      </dgm:t>
    </dgm:pt>
    <dgm:pt modelId="{20570532-3AC9-4CB2-A1D2-29CCF1970578}" type="parTrans" cxnId="{A686A332-CA55-42BD-884B-7C25B9564B87}">
      <dgm:prSet/>
      <dgm:spPr/>
      <dgm:t>
        <a:bodyPr/>
        <a:lstStyle/>
        <a:p>
          <a:endParaRPr lang="en-AU"/>
        </a:p>
      </dgm:t>
    </dgm:pt>
    <dgm:pt modelId="{4E192A9E-2D7D-41FE-977E-964E5EF480C5}" type="sibTrans" cxnId="{A686A332-CA55-42BD-884B-7C25B9564B87}">
      <dgm:prSet/>
      <dgm:spPr/>
      <dgm:t>
        <a:bodyPr/>
        <a:lstStyle/>
        <a:p>
          <a:endParaRPr lang="en-AU"/>
        </a:p>
      </dgm:t>
    </dgm:pt>
    <dgm:pt modelId="{E53E5369-F6B7-4FC9-A547-11AABB223E19}">
      <dgm:prSet phldrT="[Text]" custT="1"/>
      <dgm:spPr/>
      <dgm:t>
        <a:bodyPr/>
        <a:lstStyle/>
        <a:p>
          <a:endParaRPr lang="en-AU" sz="1000" b="1" i="1" dirty="0"/>
        </a:p>
      </dgm:t>
    </dgm:pt>
    <dgm:pt modelId="{55427233-E142-4711-9F57-EB771C39C841}" type="parTrans" cxnId="{8B78CAD1-7E80-4307-8C23-BD9C29288D4F}">
      <dgm:prSet/>
      <dgm:spPr/>
      <dgm:t>
        <a:bodyPr/>
        <a:lstStyle/>
        <a:p>
          <a:endParaRPr lang="en-AU"/>
        </a:p>
      </dgm:t>
    </dgm:pt>
    <dgm:pt modelId="{95830E66-DD9F-4FA6-9DFE-ECB23AD5426E}" type="sibTrans" cxnId="{8B78CAD1-7E80-4307-8C23-BD9C29288D4F}">
      <dgm:prSet/>
      <dgm:spPr/>
      <dgm:t>
        <a:bodyPr/>
        <a:lstStyle/>
        <a:p>
          <a:endParaRPr lang="en-AU"/>
        </a:p>
      </dgm:t>
    </dgm:pt>
    <dgm:pt modelId="{0D21B054-F7EA-4048-BDE0-E966C75C8553}">
      <dgm:prSet phldrT="[Text]" custT="1"/>
      <dgm:spPr/>
      <dgm:t>
        <a:bodyPr/>
        <a:lstStyle/>
        <a:p>
          <a:endParaRPr lang="en-AU" sz="1000" b="1" i="1" dirty="0">
            <a:solidFill>
              <a:srgbClr val="FFFF00"/>
            </a:solidFill>
          </a:endParaRPr>
        </a:p>
      </dgm:t>
    </dgm:pt>
    <dgm:pt modelId="{1B27061D-51AC-47AA-B1BA-2F916EA99D01}" type="parTrans" cxnId="{5016EC25-CF43-447E-AA0C-20ED4B3E5554}">
      <dgm:prSet/>
      <dgm:spPr/>
      <dgm:t>
        <a:bodyPr/>
        <a:lstStyle/>
        <a:p>
          <a:endParaRPr lang="en-AU"/>
        </a:p>
      </dgm:t>
    </dgm:pt>
    <dgm:pt modelId="{DFC08553-FC7F-4E9E-9838-FB67B8F9965E}" type="sibTrans" cxnId="{5016EC25-CF43-447E-AA0C-20ED4B3E5554}">
      <dgm:prSet/>
      <dgm:spPr/>
      <dgm:t>
        <a:bodyPr/>
        <a:lstStyle/>
        <a:p>
          <a:endParaRPr lang="en-AU"/>
        </a:p>
      </dgm:t>
    </dgm:pt>
    <dgm:pt modelId="{57694746-3981-4BCC-953F-194711910750}" type="pres">
      <dgm:prSet presAssocID="{6E34049C-7AEE-47A7-ADD3-16B15766075A}" presName="linearFlow" presStyleCnt="0">
        <dgm:presLayoutVars>
          <dgm:dir/>
          <dgm:animLvl val="lvl"/>
          <dgm:resizeHandles/>
        </dgm:presLayoutVars>
      </dgm:prSet>
      <dgm:spPr/>
      <dgm:t>
        <a:bodyPr/>
        <a:lstStyle/>
        <a:p>
          <a:endParaRPr lang="en-AU"/>
        </a:p>
      </dgm:t>
    </dgm:pt>
    <dgm:pt modelId="{9C2F6FF6-CC5C-445F-A790-B28D7F432A0E}" type="pres">
      <dgm:prSet presAssocID="{17E3A90F-CD2B-45D3-A70E-DAC29CAB7F90}" presName="compositeNode" presStyleCnt="0">
        <dgm:presLayoutVars>
          <dgm:bulletEnabled val="1"/>
        </dgm:presLayoutVars>
      </dgm:prSet>
      <dgm:spPr/>
      <dgm:t>
        <a:bodyPr/>
        <a:lstStyle/>
        <a:p>
          <a:endParaRPr lang="en-AU"/>
        </a:p>
      </dgm:t>
    </dgm:pt>
    <dgm:pt modelId="{636813E1-6550-44B5-9BE1-43EF7F4390A4}" type="pres">
      <dgm:prSet presAssocID="{17E3A90F-CD2B-45D3-A70E-DAC29CAB7F90}" presName="image" presStyleLbl="fgImgPlace1" presStyleIdx="0" presStyleCnt="6"/>
      <dgm:spPr>
        <a:blipFill rotWithShape="0">
          <a:blip xmlns:r="http://schemas.openxmlformats.org/officeDocument/2006/relationships" r:embed="rId1"/>
          <a:stretch>
            <a:fillRect/>
          </a:stretch>
        </a:blipFill>
      </dgm:spPr>
      <dgm:t>
        <a:bodyPr/>
        <a:lstStyle/>
        <a:p>
          <a:endParaRPr lang="en-AU"/>
        </a:p>
      </dgm:t>
    </dgm:pt>
    <dgm:pt modelId="{3A909A70-42A2-4C12-856E-503A7B14E404}" type="pres">
      <dgm:prSet presAssocID="{17E3A90F-CD2B-45D3-A70E-DAC29CAB7F90}" presName="childNode" presStyleLbl="node1" presStyleIdx="0" presStyleCnt="6" custScaleY="115080">
        <dgm:presLayoutVars>
          <dgm:bulletEnabled val="1"/>
        </dgm:presLayoutVars>
      </dgm:prSet>
      <dgm:spPr/>
      <dgm:t>
        <a:bodyPr/>
        <a:lstStyle/>
        <a:p>
          <a:endParaRPr lang="en-AU"/>
        </a:p>
      </dgm:t>
    </dgm:pt>
    <dgm:pt modelId="{7FA00DA7-8616-4C64-BAF3-A49CBB8C1AB6}" type="pres">
      <dgm:prSet presAssocID="{17E3A90F-CD2B-45D3-A70E-DAC29CAB7F90}" presName="parentNode" presStyleLbl="revTx" presStyleIdx="0" presStyleCnt="6">
        <dgm:presLayoutVars>
          <dgm:chMax val="0"/>
          <dgm:bulletEnabled val="1"/>
        </dgm:presLayoutVars>
      </dgm:prSet>
      <dgm:spPr/>
      <dgm:t>
        <a:bodyPr/>
        <a:lstStyle/>
        <a:p>
          <a:endParaRPr lang="en-AU"/>
        </a:p>
      </dgm:t>
    </dgm:pt>
    <dgm:pt modelId="{92B6384D-5368-442C-8E68-7C66B2E5FC73}" type="pres">
      <dgm:prSet presAssocID="{2A5D9F8A-CBFC-48C9-974C-B66628175C94}" presName="sibTrans" presStyleCnt="0"/>
      <dgm:spPr/>
      <dgm:t>
        <a:bodyPr/>
        <a:lstStyle/>
        <a:p>
          <a:endParaRPr lang="en-AU"/>
        </a:p>
      </dgm:t>
    </dgm:pt>
    <dgm:pt modelId="{A9736F02-0CCC-45BD-824E-EE83026DCAE4}" type="pres">
      <dgm:prSet presAssocID="{6CBF4FEC-79D0-43C1-8CD4-89A20FC96FA9}" presName="compositeNode" presStyleCnt="0">
        <dgm:presLayoutVars>
          <dgm:bulletEnabled val="1"/>
        </dgm:presLayoutVars>
      </dgm:prSet>
      <dgm:spPr/>
      <dgm:t>
        <a:bodyPr/>
        <a:lstStyle/>
        <a:p>
          <a:endParaRPr lang="en-AU"/>
        </a:p>
      </dgm:t>
    </dgm:pt>
    <dgm:pt modelId="{6B450EED-44D8-4E90-89C2-59DBB16F3AF8}" type="pres">
      <dgm:prSet presAssocID="{6CBF4FEC-79D0-43C1-8CD4-89A20FC96FA9}" presName="image" presStyleLbl="fgImgPlace1" presStyleIdx="1" presStyleCnt="6"/>
      <dgm:spPr>
        <a:blipFill rotWithShape="0">
          <a:blip xmlns:r="http://schemas.openxmlformats.org/officeDocument/2006/relationships" r:embed="rId2"/>
          <a:stretch>
            <a:fillRect/>
          </a:stretch>
        </a:blipFill>
      </dgm:spPr>
      <dgm:t>
        <a:bodyPr/>
        <a:lstStyle/>
        <a:p>
          <a:endParaRPr lang="en-AU"/>
        </a:p>
      </dgm:t>
    </dgm:pt>
    <dgm:pt modelId="{0FA88A1D-67D3-45EB-8DD0-0BF36D7E063D}" type="pres">
      <dgm:prSet presAssocID="{6CBF4FEC-79D0-43C1-8CD4-89A20FC96FA9}" presName="childNode" presStyleLbl="node1" presStyleIdx="1" presStyleCnt="6" custScaleY="115080">
        <dgm:presLayoutVars>
          <dgm:bulletEnabled val="1"/>
        </dgm:presLayoutVars>
      </dgm:prSet>
      <dgm:spPr/>
      <dgm:t>
        <a:bodyPr/>
        <a:lstStyle/>
        <a:p>
          <a:endParaRPr lang="en-AU"/>
        </a:p>
      </dgm:t>
    </dgm:pt>
    <dgm:pt modelId="{FCC305E3-07FF-4694-B042-65DE178BE38B}" type="pres">
      <dgm:prSet presAssocID="{6CBF4FEC-79D0-43C1-8CD4-89A20FC96FA9}" presName="parentNode" presStyleLbl="revTx" presStyleIdx="1" presStyleCnt="6">
        <dgm:presLayoutVars>
          <dgm:chMax val="0"/>
          <dgm:bulletEnabled val="1"/>
        </dgm:presLayoutVars>
      </dgm:prSet>
      <dgm:spPr/>
      <dgm:t>
        <a:bodyPr/>
        <a:lstStyle/>
        <a:p>
          <a:endParaRPr lang="en-AU"/>
        </a:p>
      </dgm:t>
    </dgm:pt>
    <dgm:pt modelId="{DB28119C-B54F-4A9C-88E5-0F61DB80090D}" type="pres">
      <dgm:prSet presAssocID="{B1278EE5-9BB7-4914-BB30-81F8AC7978C5}" presName="sibTrans" presStyleCnt="0"/>
      <dgm:spPr/>
      <dgm:t>
        <a:bodyPr/>
        <a:lstStyle/>
        <a:p>
          <a:endParaRPr lang="en-AU"/>
        </a:p>
      </dgm:t>
    </dgm:pt>
    <dgm:pt modelId="{CCD6AEFF-47CC-4773-8E10-F0923004129A}" type="pres">
      <dgm:prSet presAssocID="{13D7F041-6FC3-48F1-8B99-31307B057899}" presName="compositeNode" presStyleCnt="0">
        <dgm:presLayoutVars>
          <dgm:bulletEnabled val="1"/>
        </dgm:presLayoutVars>
      </dgm:prSet>
      <dgm:spPr/>
      <dgm:t>
        <a:bodyPr/>
        <a:lstStyle/>
        <a:p>
          <a:endParaRPr lang="en-AU"/>
        </a:p>
      </dgm:t>
    </dgm:pt>
    <dgm:pt modelId="{7A4B7301-A578-456B-9262-93FDAE508373}" type="pres">
      <dgm:prSet presAssocID="{13D7F041-6FC3-48F1-8B99-31307B057899}" presName="image" presStyleLbl="fgImgPlace1" presStyleIdx="2" presStyleCnt="6"/>
      <dgm:spPr>
        <a:blipFill rotWithShape="0">
          <a:blip xmlns:r="http://schemas.openxmlformats.org/officeDocument/2006/relationships" r:embed="rId3"/>
          <a:stretch>
            <a:fillRect/>
          </a:stretch>
        </a:blipFill>
      </dgm:spPr>
      <dgm:t>
        <a:bodyPr/>
        <a:lstStyle/>
        <a:p>
          <a:endParaRPr lang="en-AU"/>
        </a:p>
      </dgm:t>
    </dgm:pt>
    <dgm:pt modelId="{74B29B62-B3FD-42A7-B94A-C496131FC381}" type="pres">
      <dgm:prSet presAssocID="{13D7F041-6FC3-48F1-8B99-31307B057899}" presName="childNode" presStyleLbl="node1" presStyleIdx="2" presStyleCnt="6" custScaleY="115080">
        <dgm:presLayoutVars>
          <dgm:bulletEnabled val="1"/>
        </dgm:presLayoutVars>
      </dgm:prSet>
      <dgm:spPr/>
      <dgm:t>
        <a:bodyPr/>
        <a:lstStyle/>
        <a:p>
          <a:endParaRPr lang="en-AU"/>
        </a:p>
      </dgm:t>
    </dgm:pt>
    <dgm:pt modelId="{BFAB5303-2FBF-4BA0-869C-A6FA61F4472A}" type="pres">
      <dgm:prSet presAssocID="{13D7F041-6FC3-48F1-8B99-31307B057899}" presName="parentNode" presStyleLbl="revTx" presStyleIdx="2" presStyleCnt="6">
        <dgm:presLayoutVars>
          <dgm:chMax val="0"/>
          <dgm:bulletEnabled val="1"/>
        </dgm:presLayoutVars>
      </dgm:prSet>
      <dgm:spPr/>
      <dgm:t>
        <a:bodyPr/>
        <a:lstStyle/>
        <a:p>
          <a:endParaRPr lang="en-AU"/>
        </a:p>
      </dgm:t>
    </dgm:pt>
    <dgm:pt modelId="{6D121550-EB2B-42BF-9734-C29150603656}" type="pres">
      <dgm:prSet presAssocID="{FC6E3B44-D5F2-4E64-B5B2-40655FFE4B9E}" presName="sibTrans" presStyleCnt="0"/>
      <dgm:spPr/>
      <dgm:t>
        <a:bodyPr/>
        <a:lstStyle/>
        <a:p>
          <a:endParaRPr lang="en-AU"/>
        </a:p>
      </dgm:t>
    </dgm:pt>
    <dgm:pt modelId="{698EF52E-AE34-4A4C-AE4C-2010AD97BAE6}" type="pres">
      <dgm:prSet presAssocID="{5B9777B2-5F33-4078-A445-F4E41064F45E}" presName="compositeNode" presStyleCnt="0">
        <dgm:presLayoutVars>
          <dgm:bulletEnabled val="1"/>
        </dgm:presLayoutVars>
      </dgm:prSet>
      <dgm:spPr/>
      <dgm:t>
        <a:bodyPr/>
        <a:lstStyle/>
        <a:p>
          <a:endParaRPr lang="en-AU"/>
        </a:p>
      </dgm:t>
    </dgm:pt>
    <dgm:pt modelId="{BE4DDF01-07C9-44F1-AAD0-1DA4B300FC04}" type="pres">
      <dgm:prSet presAssocID="{5B9777B2-5F33-4078-A445-F4E41064F45E}" presName="image" presStyleLbl="fgImgPlace1" presStyleIdx="3" presStyleCnt="6"/>
      <dgm:spPr>
        <a:blipFill rotWithShape="0">
          <a:blip xmlns:r="http://schemas.openxmlformats.org/officeDocument/2006/relationships" r:embed="rId4"/>
          <a:stretch>
            <a:fillRect/>
          </a:stretch>
        </a:blipFill>
      </dgm:spPr>
      <dgm:t>
        <a:bodyPr/>
        <a:lstStyle/>
        <a:p>
          <a:endParaRPr lang="en-AU"/>
        </a:p>
      </dgm:t>
    </dgm:pt>
    <dgm:pt modelId="{888E2467-529A-4484-86CF-B5A7AD227D65}" type="pres">
      <dgm:prSet presAssocID="{5B9777B2-5F33-4078-A445-F4E41064F45E}" presName="childNode" presStyleLbl="node1" presStyleIdx="3" presStyleCnt="6" custScaleY="115080">
        <dgm:presLayoutVars>
          <dgm:bulletEnabled val="1"/>
        </dgm:presLayoutVars>
      </dgm:prSet>
      <dgm:spPr/>
      <dgm:t>
        <a:bodyPr/>
        <a:lstStyle/>
        <a:p>
          <a:endParaRPr lang="en-AU"/>
        </a:p>
      </dgm:t>
    </dgm:pt>
    <dgm:pt modelId="{83782A11-4A9F-4A78-A149-B18C8B3113AB}" type="pres">
      <dgm:prSet presAssocID="{5B9777B2-5F33-4078-A445-F4E41064F45E}" presName="parentNode" presStyleLbl="revTx" presStyleIdx="3" presStyleCnt="6">
        <dgm:presLayoutVars>
          <dgm:chMax val="0"/>
          <dgm:bulletEnabled val="1"/>
        </dgm:presLayoutVars>
      </dgm:prSet>
      <dgm:spPr/>
      <dgm:t>
        <a:bodyPr/>
        <a:lstStyle/>
        <a:p>
          <a:endParaRPr lang="en-AU"/>
        </a:p>
      </dgm:t>
    </dgm:pt>
    <dgm:pt modelId="{C41DF06F-4447-4F7D-B1EC-616FAFD1BF1D}" type="pres">
      <dgm:prSet presAssocID="{60F399B5-F783-48F9-B218-D5166E86EE05}" presName="sibTrans" presStyleCnt="0"/>
      <dgm:spPr/>
      <dgm:t>
        <a:bodyPr/>
        <a:lstStyle/>
        <a:p>
          <a:endParaRPr lang="en-AU"/>
        </a:p>
      </dgm:t>
    </dgm:pt>
    <dgm:pt modelId="{FD1D26A3-26CC-4A1F-9030-255AABCDE672}" type="pres">
      <dgm:prSet presAssocID="{E4E0AB22-8854-48F3-B22B-EE6BDA8530CC}" presName="compositeNode" presStyleCnt="0">
        <dgm:presLayoutVars>
          <dgm:bulletEnabled val="1"/>
        </dgm:presLayoutVars>
      </dgm:prSet>
      <dgm:spPr/>
      <dgm:t>
        <a:bodyPr/>
        <a:lstStyle/>
        <a:p>
          <a:endParaRPr lang="en-AU"/>
        </a:p>
      </dgm:t>
    </dgm:pt>
    <dgm:pt modelId="{F0767058-50F6-4669-B64B-B69B3FD14F7E}" type="pres">
      <dgm:prSet presAssocID="{E4E0AB22-8854-48F3-B22B-EE6BDA8530CC}" presName="image" presStyleLbl="fgImgPlace1" presStyleIdx="4" presStyleCnt="6"/>
      <dgm:spPr>
        <a:blipFill rotWithShape="0">
          <a:blip xmlns:r="http://schemas.openxmlformats.org/officeDocument/2006/relationships" r:embed="rId5"/>
          <a:stretch>
            <a:fillRect/>
          </a:stretch>
        </a:blipFill>
      </dgm:spPr>
      <dgm:t>
        <a:bodyPr/>
        <a:lstStyle/>
        <a:p>
          <a:endParaRPr lang="en-AU"/>
        </a:p>
      </dgm:t>
    </dgm:pt>
    <dgm:pt modelId="{53A02F8F-AB82-443E-8122-649248DBA1BC}" type="pres">
      <dgm:prSet presAssocID="{E4E0AB22-8854-48F3-B22B-EE6BDA8530CC}" presName="childNode" presStyleLbl="node1" presStyleIdx="4" presStyleCnt="6" custScaleY="115080">
        <dgm:presLayoutVars>
          <dgm:bulletEnabled val="1"/>
        </dgm:presLayoutVars>
      </dgm:prSet>
      <dgm:spPr/>
      <dgm:t>
        <a:bodyPr/>
        <a:lstStyle/>
        <a:p>
          <a:endParaRPr lang="en-AU"/>
        </a:p>
      </dgm:t>
    </dgm:pt>
    <dgm:pt modelId="{15798227-64A4-4334-ADA3-92507DD00735}" type="pres">
      <dgm:prSet presAssocID="{E4E0AB22-8854-48F3-B22B-EE6BDA8530CC}" presName="parentNode" presStyleLbl="revTx" presStyleIdx="4" presStyleCnt="6">
        <dgm:presLayoutVars>
          <dgm:chMax val="0"/>
          <dgm:bulletEnabled val="1"/>
        </dgm:presLayoutVars>
      </dgm:prSet>
      <dgm:spPr/>
      <dgm:t>
        <a:bodyPr/>
        <a:lstStyle/>
        <a:p>
          <a:endParaRPr lang="en-AU"/>
        </a:p>
      </dgm:t>
    </dgm:pt>
    <dgm:pt modelId="{9DB1F372-548D-4ACE-B962-5E1ED71F5198}" type="pres">
      <dgm:prSet presAssocID="{6869A216-354F-4DA1-A4F6-DC58495349C4}" presName="sibTrans" presStyleCnt="0"/>
      <dgm:spPr/>
      <dgm:t>
        <a:bodyPr/>
        <a:lstStyle/>
        <a:p>
          <a:endParaRPr lang="en-AU"/>
        </a:p>
      </dgm:t>
    </dgm:pt>
    <dgm:pt modelId="{0551D9C7-0ACA-46DA-8411-714211EB8190}" type="pres">
      <dgm:prSet presAssocID="{12AACC2A-6377-42EA-A4A6-A7D3AE05811C}" presName="compositeNode" presStyleCnt="0">
        <dgm:presLayoutVars>
          <dgm:bulletEnabled val="1"/>
        </dgm:presLayoutVars>
      </dgm:prSet>
      <dgm:spPr/>
      <dgm:t>
        <a:bodyPr/>
        <a:lstStyle/>
        <a:p>
          <a:endParaRPr lang="en-AU"/>
        </a:p>
      </dgm:t>
    </dgm:pt>
    <dgm:pt modelId="{CF922475-5CF4-4B1E-8E41-BD52B4BEAE9E}" type="pres">
      <dgm:prSet presAssocID="{12AACC2A-6377-42EA-A4A6-A7D3AE05811C}" presName="image" presStyleLbl="fgImgPlace1" presStyleIdx="5" presStyleCnt="6"/>
      <dgm:spPr>
        <a:blipFill rotWithShape="0">
          <a:blip xmlns:r="http://schemas.openxmlformats.org/officeDocument/2006/relationships" r:embed="rId6"/>
          <a:stretch>
            <a:fillRect/>
          </a:stretch>
        </a:blipFill>
      </dgm:spPr>
      <dgm:t>
        <a:bodyPr/>
        <a:lstStyle/>
        <a:p>
          <a:endParaRPr lang="en-AU"/>
        </a:p>
      </dgm:t>
    </dgm:pt>
    <dgm:pt modelId="{0241D6A3-860A-400B-A6B9-A991078D4908}" type="pres">
      <dgm:prSet presAssocID="{12AACC2A-6377-42EA-A4A6-A7D3AE05811C}" presName="childNode" presStyleLbl="node1" presStyleIdx="5" presStyleCnt="6" custScaleY="115080">
        <dgm:presLayoutVars>
          <dgm:bulletEnabled val="1"/>
        </dgm:presLayoutVars>
      </dgm:prSet>
      <dgm:spPr/>
      <dgm:t>
        <a:bodyPr/>
        <a:lstStyle/>
        <a:p>
          <a:endParaRPr lang="en-AU"/>
        </a:p>
      </dgm:t>
    </dgm:pt>
    <dgm:pt modelId="{D6035E1A-D0E5-4B68-9512-8C7942252496}" type="pres">
      <dgm:prSet presAssocID="{12AACC2A-6377-42EA-A4A6-A7D3AE05811C}" presName="parentNode" presStyleLbl="revTx" presStyleIdx="5" presStyleCnt="6">
        <dgm:presLayoutVars>
          <dgm:chMax val="0"/>
          <dgm:bulletEnabled val="1"/>
        </dgm:presLayoutVars>
      </dgm:prSet>
      <dgm:spPr/>
      <dgm:t>
        <a:bodyPr/>
        <a:lstStyle/>
        <a:p>
          <a:endParaRPr lang="en-AU"/>
        </a:p>
      </dgm:t>
    </dgm:pt>
  </dgm:ptLst>
  <dgm:cxnLst>
    <dgm:cxn modelId="{0E6F2997-1862-4C84-9E8E-FABCA482E187}" type="presOf" srcId="{E4E0AB22-8854-48F3-B22B-EE6BDA8530CC}" destId="{15798227-64A4-4334-ADA3-92507DD00735}" srcOrd="0" destOrd="0" presId="urn:microsoft.com/office/officeart/2005/8/layout/hList2#2"/>
    <dgm:cxn modelId="{F68F10FE-3A53-48F4-AABA-F4C50821E5A8}" srcId="{17E3A90F-CD2B-45D3-A70E-DAC29CAB7F90}" destId="{7F50DAE7-9C21-48AF-8182-84028C8C9C0F}" srcOrd="1" destOrd="0" parTransId="{1BC14A72-0202-4927-9535-65F79E5E7B5C}" sibTransId="{DFA799C7-4687-40E5-AD32-3203FC273D6D}"/>
    <dgm:cxn modelId="{A803A704-371B-4E25-A90E-9FD1BAD431FA}" type="presOf" srcId="{462FE32B-2D81-47FE-8EC2-E0921785D088}" destId="{3A909A70-42A2-4C12-856E-503A7B14E404}" srcOrd="0" destOrd="2" presId="urn:microsoft.com/office/officeart/2005/8/layout/hList2#2"/>
    <dgm:cxn modelId="{9F94501A-ABA9-481F-974F-7051277AAE0D}" srcId="{6CBF4FEC-79D0-43C1-8CD4-89A20FC96FA9}" destId="{D9219906-E839-400C-AF1C-65927F44946C}" srcOrd="8" destOrd="0" parTransId="{EF997178-DB4F-4CBF-9508-E6E71C396E58}" sibTransId="{1478C16F-921D-4D96-8796-98C89EF7E0FF}"/>
    <dgm:cxn modelId="{5B2B312F-DF72-41FC-8F75-3B8341509D92}" srcId="{5B9777B2-5F33-4078-A445-F4E41064F45E}" destId="{2A2C6ADD-4F34-4509-A6FA-90400B7E98E6}" srcOrd="3" destOrd="0" parTransId="{A0C90D5D-40CC-4544-92BF-A1349AB5F9F5}" sibTransId="{E6403149-1DE9-4150-AB34-71E62F5123B2}"/>
    <dgm:cxn modelId="{2E7C536F-F7AD-45F0-A40C-B1300E3F0ED3}" type="presOf" srcId="{0B569921-84A2-40D7-B6DB-C53866F3AEF2}" destId="{74B29B62-B3FD-42A7-B94A-C496131FC381}" srcOrd="0" destOrd="0" presId="urn:microsoft.com/office/officeart/2005/8/layout/hList2#2"/>
    <dgm:cxn modelId="{C33FF11A-BB03-40F4-A29C-B15B5F410BFD}" srcId="{5B9777B2-5F33-4078-A445-F4E41064F45E}" destId="{EA43C694-9E03-4D87-B348-AF31AA5231DF}" srcOrd="0" destOrd="0" parTransId="{D22AFA73-20A7-4207-A623-06C8C8D60451}" sibTransId="{0A170711-8C3F-4059-8D76-B89FA5AA9C0F}"/>
    <dgm:cxn modelId="{16D1FE89-704D-47AB-80C5-3CCD99965F90}" type="presOf" srcId="{A295F95D-D241-42EF-B529-ACC6E2C71991}" destId="{0FA88A1D-67D3-45EB-8DD0-0BF36D7E063D}" srcOrd="0" destOrd="2" presId="urn:microsoft.com/office/officeart/2005/8/layout/hList2#2"/>
    <dgm:cxn modelId="{7E53EF7B-3A16-4C03-8F56-D4E29E1D92C9}" type="presOf" srcId="{CEEF5F8A-382F-402E-BFD6-B5835341E921}" destId="{53A02F8F-AB82-443E-8122-649248DBA1BC}" srcOrd="0" destOrd="0" presId="urn:microsoft.com/office/officeart/2005/8/layout/hList2#2"/>
    <dgm:cxn modelId="{97381D61-B30A-4AB0-9EC0-822D9830C195}" type="presOf" srcId="{1603B2B4-6D1B-4CF4-8765-FB04C7DF34B6}" destId="{53A02F8F-AB82-443E-8122-649248DBA1BC}" srcOrd="0" destOrd="2" presId="urn:microsoft.com/office/officeart/2005/8/layout/hList2#2"/>
    <dgm:cxn modelId="{D58C7923-5E5C-43C4-8EA5-D38DBA6B21F3}" srcId="{6E34049C-7AEE-47A7-ADD3-16B15766075A}" destId="{12AACC2A-6377-42EA-A4A6-A7D3AE05811C}" srcOrd="5" destOrd="0" parTransId="{6C342918-F45F-4C8C-B387-BF2419572DBD}" sibTransId="{595B71F8-D33C-42D4-AECA-FFB2BEF3A63B}"/>
    <dgm:cxn modelId="{5F8A5E03-F8D4-4C47-8F78-DF0BA406C2A6}" type="presOf" srcId="{FE44A060-C056-4707-A674-248B1EC0E890}" destId="{3A909A70-42A2-4C12-856E-503A7B14E404}" srcOrd="0" destOrd="8" presId="urn:microsoft.com/office/officeart/2005/8/layout/hList2#2"/>
    <dgm:cxn modelId="{F7349B29-EBB8-47F3-905D-CCB4ED39350F}" type="presOf" srcId="{C19358A3-9DCA-47C7-9A23-B51D2CFA1ADF}" destId="{3A909A70-42A2-4C12-856E-503A7B14E404}" srcOrd="0" destOrd="0" presId="urn:microsoft.com/office/officeart/2005/8/layout/hList2#2"/>
    <dgm:cxn modelId="{3614CE35-8066-4CEC-8881-B5EABEFBFBD3}" srcId="{13D7F041-6FC3-48F1-8B99-31307B057899}" destId="{ADCA2A37-9A53-45FE-A758-D1C7EBBC4B7C}" srcOrd="3" destOrd="0" parTransId="{BF172E4B-C382-4EB3-A696-D592EF3B14FE}" sibTransId="{1534B637-D606-46CD-A2A2-C3AFF6826369}"/>
    <dgm:cxn modelId="{9D8B177E-0C26-4327-B509-C7A46DCCDB0A}" srcId="{E4E0AB22-8854-48F3-B22B-EE6BDA8530CC}" destId="{CEEF5F8A-382F-402E-BFD6-B5835341E921}" srcOrd="0" destOrd="0" parTransId="{FA5E7BEB-8DD4-4FB0-857B-77AA7C4D1F8B}" sibTransId="{56D7CBF7-686D-4FB0-9D50-FC22D7F5866D}"/>
    <dgm:cxn modelId="{D67F05FF-E468-45B6-B7D6-D3AD15CA6F28}" srcId="{E4E0AB22-8854-48F3-B22B-EE6BDA8530CC}" destId="{1B0A2F30-F56C-4BBF-945A-65B76B2D442A}" srcOrd="3" destOrd="0" parTransId="{3C52084E-F284-40D0-8562-2A71C1319914}" sibTransId="{1678C9BB-EFDE-4186-820B-901C269D57C9}"/>
    <dgm:cxn modelId="{74935DD0-3E0E-4D0E-BCD2-EADD64E9A72F}" type="presOf" srcId="{DF2BA3A8-0AAC-47DC-8F0C-A89E645B6275}" destId="{53A02F8F-AB82-443E-8122-649248DBA1BC}" srcOrd="0" destOrd="4" presId="urn:microsoft.com/office/officeart/2005/8/layout/hList2#2"/>
    <dgm:cxn modelId="{D9345174-7BFC-41CE-8FF7-B9189B407D7A}" type="presOf" srcId="{2B4EB7CC-6E9D-476C-A0D2-1AFE653B63E1}" destId="{0FA88A1D-67D3-45EB-8DD0-0BF36D7E063D}" srcOrd="0" destOrd="6" presId="urn:microsoft.com/office/officeart/2005/8/layout/hList2#2"/>
    <dgm:cxn modelId="{FA7288D2-FD71-4429-A39C-90465267E645}" srcId="{6E34049C-7AEE-47A7-ADD3-16B15766075A}" destId="{5B9777B2-5F33-4078-A445-F4E41064F45E}" srcOrd="3" destOrd="0" parTransId="{2BE4A078-4A23-4D2E-9365-2179BB733DEC}" sibTransId="{60F399B5-F783-48F9-B218-D5166E86EE05}"/>
    <dgm:cxn modelId="{B72537FD-20E4-4AD5-95D0-77833CEDEFB0}" type="presOf" srcId="{87FD6C0D-F2B2-4BA4-87DD-CF591D8C5C71}" destId="{74B29B62-B3FD-42A7-B94A-C496131FC381}" srcOrd="0" destOrd="4" presId="urn:microsoft.com/office/officeart/2005/8/layout/hList2#2"/>
    <dgm:cxn modelId="{E9BD0E39-925B-4513-93F8-84965BB2E9DC}" srcId="{6E34049C-7AEE-47A7-ADD3-16B15766075A}" destId="{17E3A90F-CD2B-45D3-A70E-DAC29CAB7F90}" srcOrd="0" destOrd="0" parTransId="{78DD38EB-F6D3-46D7-A480-8AD5796F77DE}" sibTransId="{2A5D9F8A-CBFC-48C9-974C-B66628175C94}"/>
    <dgm:cxn modelId="{F8D558B0-BAAC-4C1C-A302-D3FC9BCCA292}" srcId="{6CBF4FEC-79D0-43C1-8CD4-89A20FC96FA9}" destId="{2B4EB7CC-6E9D-476C-A0D2-1AFE653B63E1}" srcOrd="6" destOrd="0" parTransId="{AC00F6B7-1FDF-4412-8E1C-6A0219AF64AC}" sibTransId="{A5BDC535-7F31-4189-848F-21774FF7D1D3}"/>
    <dgm:cxn modelId="{CAB9D8C8-15B7-486C-8717-EC28E96967D7}" type="presOf" srcId="{EA43C694-9E03-4D87-B348-AF31AA5231DF}" destId="{888E2467-529A-4484-86CF-B5A7AD227D65}" srcOrd="0" destOrd="0" presId="urn:microsoft.com/office/officeart/2005/8/layout/hList2#2"/>
    <dgm:cxn modelId="{BD1C1C30-8D5A-4162-8403-9C85A966636C}" srcId="{6CBF4FEC-79D0-43C1-8CD4-89A20FC96FA9}" destId="{5A559C06-411D-4F7A-85E8-98B9B9FAC060}" srcOrd="4" destOrd="0" parTransId="{0D8B0F21-0D41-4185-A623-656495C7FB25}" sibTransId="{BC268024-A9F1-4A61-A97B-5D1B658FE116}"/>
    <dgm:cxn modelId="{2F3DC31D-F804-4B90-B867-694981A2F99B}" srcId="{6CBF4FEC-79D0-43C1-8CD4-89A20FC96FA9}" destId="{C744C02A-6764-4C7A-B111-04165FDAA47D}" srcOrd="0" destOrd="0" parTransId="{210EEA97-E9F7-4D02-9CE0-68D6097D882E}" sibTransId="{8C233A1A-BFE1-4FBD-BF97-D46173797C0A}"/>
    <dgm:cxn modelId="{CEEF558B-67D5-42A6-8052-572FF6820822}" type="presOf" srcId="{5A559C06-411D-4F7A-85E8-98B9B9FAC060}" destId="{0FA88A1D-67D3-45EB-8DD0-0BF36D7E063D}" srcOrd="0" destOrd="4" presId="urn:microsoft.com/office/officeart/2005/8/layout/hList2#2"/>
    <dgm:cxn modelId="{305E194B-FAA7-44C5-BD2B-B84CD46BC102}" type="presOf" srcId="{73A01838-7344-44EC-9530-338AF98008AD}" destId="{0FA88A1D-67D3-45EB-8DD0-0BF36D7E063D}" srcOrd="0" destOrd="7" presId="urn:microsoft.com/office/officeart/2005/8/layout/hList2#2"/>
    <dgm:cxn modelId="{2F5E4B68-26EB-4585-9DBB-99B23A67D217}" srcId="{13D7F041-6FC3-48F1-8B99-31307B057899}" destId="{0B569921-84A2-40D7-B6DB-C53866F3AEF2}" srcOrd="0" destOrd="0" parTransId="{E82419CC-6896-4448-B7F6-926DA77EDF34}" sibTransId="{961AE072-8029-453F-9CB5-08181B4CF337}"/>
    <dgm:cxn modelId="{28AF252F-CF59-4C10-AD88-11AE5BBEF07C}" srcId="{5B9777B2-5F33-4078-A445-F4E41064F45E}" destId="{75DC0869-0C3C-47AA-98F4-53B2D14B5843}" srcOrd="1" destOrd="0" parTransId="{079FB6D2-97F0-4E68-9EFD-FB00D58920A1}" sibTransId="{D4B53504-3A64-4087-91CA-0966F916B5F4}"/>
    <dgm:cxn modelId="{61FECDE7-347A-4F43-B052-0B692A4DB760}" type="presOf" srcId="{21F719D7-25D1-457D-9A5B-733101FCEB7F}" destId="{0241D6A3-860A-400B-A6B9-A991078D4908}" srcOrd="0" destOrd="2" presId="urn:microsoft.com/office/officeart/2005/8/layout/hList2#2"/>
    <dgm:cxn modelId="{B863CA2B-D7F2-495F-B6BA-ED53CD59F85B}" srcId="{17E3A90F-CD2B-45D3-A70E-DAC29CAB7F90}" destId="{FE44A060-C056-4707-A674-248B1EC0E890}" srcOrd="8" destOrd="0" parTransId="{2DD89C8A-67CC-4D57-ABC7-AD1385018219}" sibTransId="{335DD356-7B91-427D-94BB-166F6E7378D1}"/>
    <dgm:cxn modelId="{DC128998-EDA6-421C-AAE8-B839F39C39B5}" type="presOf" srcId="{31582572-EE04-46AA-B2C0-629766C20416}" destId="{0FA88A1D-67D3-45EB-8DD0-0BF36D7E063D}" srcOrd="0" destOrd="1" presId="urn:microsoft.com/office/officeart/2005/8/layout/hList2#2"/>
    <dgm:cxn modelId="{4FAAB45A-7646-48F4-AE09-F453C18CB2B5}" type="presOf" srcId="{6CBF4FEC-79D0-43C1-8CD4-89A20FC96FA9}" destId="{FCC305E3-07FF-4694-B042-65DE178BE38B}" srcOrd="0" destOrd="0" presId="urn:microsoft.com/office/officeart/2005/8/layout/hList2#2"/>
    <dgm:cxn modelId="{ADF25979-F7ED-4E69-B944-407117698D04}" type="presOf" srcId="{5B9777B2-5F33-4078-A445-F4E41064F45E}" destId="{83782A11-4A9F-4A78-A149-B18C8B3113AB}" srcOrd="0" destOrd="0" presId="urn:microsoft.com/office/officeart/2005/8/layout/hList2#2"/>
    <dgm:cxn modelId="{E6545185-5A53-4557-83C0-6CB3FEE7571A}" srcId="{17E3A90F-CD2B-45D3-A70E-DAC29CAB7F90}" destId="{A83D704F-DE74-4A13-898A-62106564F12E}" srcOrd="7" destOrd="0" parTransId="{F08C3886-26F0-4E12-8A37-FA8CA26FD1BF}" sibTransId="{13A11883-E899-4FF4-8BB0-DA56295ADF89}"/>
    <dgm:cxn modelId="{9794224A-61F8-4036-BCB8-F6B3058C651D}" type="presOf" srcId="{5DD2C302-64A2-4ED6-AF69-832CB37CC231}" destId="{3A909A70-42A2-4C12-856E-503A7B14E404}" srcOrd="0" destOrd="5" presId="urn:microsoft.com/office/officeart/2005/8/layout/hList2#2"/>
    <dgm:cxn modelId="{A559D8DE-F580-480C-9AE0-A78C9C2E8E0F}" type="presOf" srcId="{AAEF43A5-ED7F-4987-A688-73A408A6F7EB}" destId="{53A02F8F-AB82-443E-8122-649248DBA1BC}" srcOrd="0" destOrd="1" presId="urn:microsoft.com/office/officeart/2005/8/layout/hList2#2"/>
    <dgm:cxn modelId="{6E6A6BD7-E607-4E71-8DB1-A9DFBB701D25}" srcId="{17E3A90F-CD2B-45D3-A70E-DAC29CAB7F90}" destId="{ADE17016-396F-44FE-A2CC-6B53A123B9F3}" srcOrd="3" destOrd="0" parTransId="{731EE239-4FAC-443F-B808-D34F5F14CC17}" sibTransId="{5914ECB5-99BC-4F70-AB23-B169D77B9D27}"/>
    <dgm:cxn modelId="{CF5D3698-75E7-4208-B75C-38EC8EDA1FCE}" type="presOf" srcId="{A83D704F-DE74-4A13-898A-62106564F12E}" destId="{3A909A70-42A2-4C12-856E-503A7B14E404}" srcOrd="0" destOrd="7" presId="urn:microsoft.com/office/officeart/2005/8/layout/hList2#2"/>
    <dgm:cxn modelId="{2BE9E338-12FD-4D7F-9FD3-E04B8596BE2C}" srcId="{13D7F041-6FC3-48F1-8B99-31307B057899}" destId="{D49EE4E5-54FC-45AC-AB9F-48C24126BAD6}" srcOrd="1" destOrd="0" parTransId="{9A97EBE0-4ED9-42A3-B292-F3AB50B9AF8A}" sibTransId="{763EFB69-7A27-4E2F-A6B6-BECC59C9A450}"/>
    <dgm:cxn modelId="{082A985A-9367-43E1-BDDD-0C047B5D0F30}" type="presOf" srcId="{75DC0869-0C3C-47AA-98F4-53B2D14B5843}" destId="{888E2467-529A-4484-86CF-B5A7AD227D65}" srcOrd="0" destOrd="1" presId="urn:microsoft.com/office/officeart/2005/8/layout/hList2#2"/>
    <dgm:cxn modelId="{3F941D46-487E-40EF-9437-354B3B76B106}" srcId="{6E34049C-7AEE-47A7-ADD3-16B15766075A}" destId="{E4E0AB22-8854-48F3-B22B-EE6BDA8530CC}" srcOrd="4" destOrd="0" parTransId="{AD674CCD-D81E-420A-8C2C-04ADEA5541E8}" sibTransId="{6869A216-354F-4DA1-A4F6-DC58495349C4}"/>
    <dgm:cxn modelId="{1A23D5F3-FBC0-4C5F-9898-D16D2D56DE98}" type="presOf" srcId="{1B0A2F30-F56C-4BBF-945A-65B76B2D442A}" destId="{53A02F8F-AB82-443E-8122-649248DBA1BC}" srcOrd="0" destOrd="3" presId="urn:microsoft.com/office/officeart/2005/8/layout/hList2#2"/>
    <dgm:cxn modelId="{9DE566F6-565A-4C7D-B646-BB5095E37946}" type="presOf" srcId="{12AACC2A-6377-42EA-A4A6-A7D3AE05811C}" destId="{D6035E1A-D0E5-4B68-9512-8C7942252496}" srcOrd="0" destOrd="0" presId="urn:microsoft.com/office/officeart/2005/8/layout/hList2#2"/>
    <dgm:cxn modelId="{B88E7EB8-7982-464A-BB3B-B23918C1755C}" type="presOf" srcId="{17E3A90F-CD2B-45D3-A70E-DAC29CAB7F90}" destId="{7FA00DA7-8616-4C64-BAF3-A49CBB8C1AB6}" srcOrd="0" destOrd="0" presId="urn:microsoft.com/office/officeart/2005/8/layout/hList2#2"/>
    <dgm:cxn modelId="{35D93B1D-E207-4E2A-984D-981D5D80640C}" type="presOf" srcId="{D9219906-E839-400C-AF1C-65927F44946C}" destId="{0FA88A1D-67D3-45EB-8DD0-0BF36D7E063D}" srcOrd="0" destOrd="8" presId="urn:microsoft.com/office/officeart/2005/8/layout/hList2#2"/>
    <dgm:cxn modelId="{F97943C9-D2DC-4D9E-84E7-E05A5CCB0E89}" type="presOf" srcId="{0D21B054-F7EA-4048-BDE0-E966C75C8553}" destId="{0241D6A3-860A-400B-A6B9-A991078D4908}" srcOrd="0" destOrd="1" presId="urn:microsoft.com/office/officeart/2005/8/layout/hList2#2"/>
    <dgm:cxn modelId="{BC321076-A0DD-4D2F-AED0-BDC40C82F711}" type="presOf" srcId="{ADE17016-396F-44FE-A2CC-6B53A123B9F3}" destId="{3A909A70-42A2-4C12-856E-503A7B14E404}" srcOrd="0" destOrd="3" presId="urn:microsoft.com/office/officeart/2005/8/layout/hList2#2"/>
    <dgm:cxn modelId="{6C8EA5FE-5BA3-429A-A1BD-58AD8A759C8E}" srcId="{5B9777B2-5F33-4078-A445-F4E41064F45E}" destId="{6A407C69-AF1E-49B1-8046-02355F9E8136}" srcOrd="2" destOrd="0" parTransId="{784C9D79-9DFE-4089-81B2-680E7424294F}" sibTransId="{9B21F955-A4D6-460C-BF95-966374EF088B}"/>
    <dgm:cxn modelId="{B7888673-21BE-4236-9AB4-D311AFF4D91C}" srcId="{17E3A90F-CD2B-45D3-A70E-DAC29CAB7F90}" destId="{1B13D580-3EB1-4075-B6DA-F02FC39038AA}" srcOrd="6" destOrd="0" parTransId="{5D0DF54F-44CC-4B94-A6F9-2F04D2D594BF}" sibTransId="{CE9660C3-0343-420B-AC45-DB402DF4B6BF}"/>
    <dgm:cxn modelId="{32559987-5BFC-4E2B-9970-755EB9731BD0}" type="presOf" srcId="{77382D2A-5F95-432C-942A-F9835F37F5A3}" destId="{3A909A70-42A2-4C12-856E-503A7B14E404}" srcOrd="0" destOrd="4" presId="urn:microsoft.com/office/officeart/2005/8/layout/hList2#2"/>
    <dgm:cxn modelId="{76027F81-FA34-4AAA-A924-B2A7BA9AD730}" srcId="{13D7F041-6FC3-48F1-8B99-31307B057899}" destId="{4B1AD0C9-4F88-4637-9743-06132A492FF4}" srcOrd="2" destOrd="0" parTransId="{4412E9F7-3A65-4266-A9EB-EC569DF5F09D}" sibTransId="{BF9E9F83-4746-4969-B086-3F7414C5A492}"/>
    <dgm:cxn modelId="{A686A332-CA55-42BD-884B-7C25B9564B87}" srcId="{E4E0AB22-8854-48F3-B22B-EE6BDA8530CC}" destId="{AAEF43A5-ED7F-4987-A688-73A408A6F7EB}" srcOrd="1" destOrd="0" parTransId="{20570532-3AC9-4CB2-A1D2-29CCF1970578}" sibTransId="{4E192A9E-2D7D-41FE-977E-964E5EF480C5}"/>
    <dgm:cxn modelId="{951C6292-4CF9-49F4-A438-97DCFED11BA2}" type="presOf" srcId="{E53E5369-F6B7-4FC9-A547-11AABB223E19}" destId="{0241D6A3-860A-400B-A6B9-A991078D4908}" srcOrd="0" destOrd="0" presId="urn:microsoft.com/office/officeart/2005/8/layout/hList2#2"/>
    <dgm:cxn modelId="{97BA5E0F-C816-4DB1-ABE9-EEB59EBC364D}" srcId="{13D7F041-6FC3-48F1-8B99-31307B057899}" destId="{87FD6C0D-F2B2-4BA4-87DD-CF591D8C5C71}" srcOrd="4" destOrd="0" parTransId="{56D41F1D-256E-46C2-8C8F-2D21F1C6AC94}" sibTransId="{B63F1421-4655-4CA0-9D13-F4E20A423B99}"/>
    <dgm:cxn modelId="{2A093857-771B-47DC-BFAB-0A033582A42B}" srcId="{6CBF4FEC-79D0-43C1-8CD4-89A20FC96FA9}" destId="{31582572-EE04-46AA-B2C0-629766C20416}" srcOrd="1" destOrd="0" parTransId="{2D0D82BE-0FC2-477E-ABED-C5209092DE85}" sibTransId="{214DAFFC-7B33-41B5-92B5-B8A66E9E2A0F}"/>
    <dgm:cxn modelId="{5BF4582F-8FE2-4221-84F0-5F99899E1163}" srcId="{17E3A90F-CD2B-45D3-A70E-DAC29CAB7F90}" destId="{5DD2C302-64A2-4ED6-AF69-832CB37CC231}" srcOrd="5" destOrd="0" parTransId="{EF2820EE-3CD1-40A9-9F8F-3207267EF2F0}" sibTransId="{2F688E09-8A1B-4535-8833-FF77CBFE4A12}"/>
    <dgm:cxn modelId="{5016EC25-CF43-447E-AA0C-20ED4B3E5554}" srcId="{12AACC2A-6377-42EA-A4A6-A7D3AE05811C}" destId="{0D21B054-F7EA-4048-BDE0-E966C75C8553}" srcOrd="1" destOrd="0" parTransId="{1B27061D-51AC-47AA-B1BA-2F916EA99D01}" sibTransId="{DFC08553-FC7F-4E9E-9838-FB67B8F9965E}"/>
    <dgm:cxn modelId="{956DD20A-4791-4A79-9203-25920135DC18}" srcId="{12AACC2A-6377-42EA-A4A6-A7D3AE05811C}" destId="{21F719D7-25D1-457D-9A5B-733101FCEB7F}" srcOrd="2" destOrd="0" parTransId="{29BAA220-446D-47BF-B7B9-6EBA375D3880}" sibTransId="{ADD18E72-24BB-4A5C-B4C8-584F05D9A545}"/>
    <dgm:cxn modelId="{02B24974-9169-4FF6-8D2D-16105A621B2C}" srcId="{17E3A90F-CD2B-45D3-A70E-DAC29CAB7F90}" destId="{462FE32B-2D81-47FE-8EC2-E0921785D088}" srcOrd="2" destOrd="0" parTransId="{A4A230F6-0F2D-4A04-9F54-ACF3AF6E71D1}" sibTransId="{36C3B862-7901-44A3-9AF2-A20C8ACDC99E}"/>
    <dgm:cxn modelId="{2EE1C134-997C-4431-AC5C-B150D0B05C81}" srcId="{17E3A90F-CD2B-45D3-A70E-DAC29CAB7F90}" destId="{C19358A3-9DCA-47C7-9A23-B51D2CFA1ADF}" srcOrd="0" destOrd="0" parTransId="{0C57EB07-99F8-4DEF-A157-C8539BC89DB1}" sibTransId="{E1BFD031-78C1-4247-8098-482E41058C6F}"/>
    <dgm:cxn modelId="{AEAABD70-E5F5-4B58-81E2-45E37C77C7CE}" srcId="{6CBF4FEC-79D0-43C1-8CD4-89A20FC96FA9}" destId="{82C97918-353A-4E1C-B322-AC35F4AC3926}" srcOrd="5" destOrd="0" parTransId="{BBE0AC72-5515-4BF0-BA87-512B9E8A9F80}" sibTransId="{722E4220-65BE-4F0F-AABD-160518F931BA}"/>
    <dgm:cxn modelId="{4FF197AD-B2FC-4876-BA89-4F145703AFDE}" type="presOf" srcId="{431F85A4-C16A-4F5A-ACDA-C1AE963E85C8}" destId="{74B29B62-B3FD-42A7-B94A-C496131FC381}" srcOrd="0" destOrd="5" presId="urn:microsoft.com/office/officeart/2005/8/layout/hList2#2"/>
    <dgm:cxn modelId="{C8B2161C-6376-48A3-82F8-131563DEA112}" srcId="{6CBF4FEC-79D0-43C1-8CD4-89A20FC96FA9}" destId="{93771EBD-484C-4BDE-A581-40C30FC3F684}" srcOrd="3" destOrd="0" parTransId="{9B03E8DD-3C16-4817-9C9A-3E8775CE4DD5}" sibTransId="{C5E0F418-27FD-4BD6-ADBC-A4B12B285A1C}"/>
    <dgm:cxn modelId="{7224C6BD-505A-4143-94E9-6A8A287D6649}" type="presOf" srcId="{93771EBD-484C-4BDE-A581-40C30FC3F684}" destId="{0FA88A1D-67D3-45EB-8DD0-0BF36D7E063D}" srcOrd="0" destOrd="3" presId="urn:microsoft.com/office/officeart/2005/8/layout/hList2#2"/>
    <dgm:cxn modelId="{E2BFC480-23DF-4A06-882F-2F989E59456F}" type="presOf" srcId="{13D7F041-6FC3-48F1-8B99-31307B057899}" destId="{BFAB5303-2FBF-4BA0-869C-A6FA61F4472A}" srcOrd="0" destOrd="0" presId="urn:microsoft.com/office/officeart/2005/8/layout/hList2#2"/>
    <dgm:cxn modelId="{9720AC1A-2571-49F4-9778-AAFDC7C85292}" srcId="{6E34049C-7AEE-47A7-ADD3-16B15766075A}" destId="{13D7F041-6FC3-48F1-8B99-31307B057899}" srcOrd="2" destOrd="0" parTransId="{B1A1369D-0DAB-41C9-841D-355F86215450}" sibTransId="{FC6E3B44-D5F2-4E64-B5B2-40655FFE4B9E}"/>
    <dgm:cxn modelId="{2AB33DE2-3F19-493C-8037-4E129F8BE0F7}" srcId="{E4E0AB22-8854-48F3-B22B-EE6BDA8530CC}" destId="{DF2BA3A8-0AAC-47DC-8F0C-A89E645B6275}" srcOrd="4" destOrd="0" parTransId="{A481B36C-3F4A-4690-9FAB-3EC659307C75}" sibTransId="{EE19D1FC-F279-4EC2-B3E7-293492E1AEC6}"/>
    <dgm:cxn modelId="{9D6F2DFD-9EFF-45CA-8CC5-1D76714E8CBA}" srcId="{6E34049C-7AEE-47A7-ADD3-16B15766075A}" destId="{6CBF4FEC-79D0-43C1-8CD4-89A20FC96FA9}" srcOrd="1" destOrd="0" parTransId="{78743FE1-B21C-464D-B8C3-72E256FAA465}" sibTransId="{B1278EE5-9BB7-4914-BB30-81F8AC7978C5}"/>
    <dgm:cxn modelId="{973A895A-6F05-4743-9D91-62B052742206}" srcId="{E4E0AB22-8854-48F3-B22B-EE6BDA8530CC}" destId="{1603B2B4-6D1B-4CF4-8765-FB04C7DF34B6}" srcOrd="2" destOrd="0" parTransId="{ADFA7F8E-8BBD-4AFA-BC4C-4F7E5D82F067}" sibTransId="{065F8CDE-B67D-414F-A7F3-C80187CDBB59}"/>
    <dgm:cxn modelId="{3DC4B924-04A6-43BC-9156-5A67EE207354}" type="presOf" srcId="{7F50DAE7-9C21-48AF-8182-84028C8C9C0F}" destId="{3A909A70-42A2-4C12-856E-503A7B14E404}" srcOrd="0" destOrd="1" presId="urn:microsoft.com/office/officeart/2005/8/layout/hList2#2"/>
    <dgm:cxn modelId="{138944C8-5982-42EE-8BC3-D95E12910F6E}" type="presOf" srcId="{F1432E4A-B03C-44B9-A7E3-F26330B71EAE}" destId="{888E2467-529A-4484-86CF-B5A7AD227D65}" srcOrd="0" destOrd="4" presId="urn:microsoft.com/office/officeart/2005/8/layout/hList2#2"/>
    <dgm:cxn modelId="{0ED413B6-D2C8-49E6-96A6-92A17230CBEB}" type="presOf" srcId="{2A2C6ADD-4F34-4509-A6FA-90400B7E98E6}" destId="{888E2467-529A-4484-86CF-B5A7AD227D65}" srcOrd="0" destOrd="3" presId="urn:microsoft.com/office/officeart/2005/8/layout/hList2#2"/>
    <dgm:cxn modelId="{F7E2C909-B6EF-4AD9-991A-E32B2F27D115}" srcId="{5B9777B2-5F33-4078-A445-F4E41064F45E}" destId="{F1432E4A-B03C-44B9-A7E3-F26330B71EAE}" srcOrd="4" destOrd="0" parTransId="{13DA1EF2-E02B-45EC-B7D3-C9CF5B1889D9}" sibTransId="{919BE23E-C52B-4B1D-B85E-57FF993F8A64}"/>
    <dgm:cxn modelId="{16A47C58-14A8-4025-A3A3-F05799C83E5F}" srcId="{13D7F041-6FC3-48F1-8B99-31307B057899}" destId="{431F85A4-C16A-4F5A-ACDA-C1AE963E85C8}" srcOrd="5" destOrd="0" parTransId="{3EB9097F-2152-47C2-826E-E489D8AB0899}" sibTransId="{7DBC5AE3-223D-4534-B240-AFE3B24ACEE3}"/>
    <dgm:cxn modelId="{DA4C3E0A-D7F6-43A7-A5DD-3689BDE5838D}" type="presOf" srcId="{6E34049C-7AEE-47A7-ADD3-16B15766075A}" destId="{57694746-3981-4BCC-953F-194711910750}" srcOrd="0" destOrd="0" presId="urn:microsoft.com/office/officeart/2005/8/layout/hList2#2"/>
    <dgm:cxn modelId="{75E9748F-ACE3-4952-AE68-60AB46D746B3}" type="presOf" srcId="{4B1AD0C9-4F88-4637-9743-06132A492FF4}" destId="{74B29B62-B3FD-42A7-B94A-C496131FC381}" srcOrd="0" destOrd="2" presId="urn:microsoft.com/office/officeart/2005/8/layout/hList2#2"/>
    <dgm:cxn modelId="{4B222E6C-DD06-4712-839C-CC02549AEDE5}" type="presOf" srcId="{D49EE4E5-54FC-45AC-AB9F-48C24126BAD6}" destId="{74B29B62-B3FD-42A7-B94A-C496131FC381}" srcOrd="0" destOrd="1" presId="urn:microsoft.com/office/officeart/2005/8/layout/hList2#2"/>
    <dgm:cxn modelId="{FEC59236-EE04-496D-9D9F-A5C52E165900}" srcId="{17E3A90F-CD2B-45D3-A70E-DAC29CAB7F90}" destId="{77382D2A-5F95-432C-942A-F9835F37F5A3}" srcOrd="4" destOrd="0" parTransId="{2F0E8AE9-F30F-4D25-BC8F-52615D51E7D7}" sibTransId="{C135FA23-D1F2-499E-8D82-43A94152D42C}"/>
    <dgm:cxn modelId="{0D67526A-F716-4B13-9585-7DDF336E87B6}" type="presOf" srcId="{C744C02A-6764-4C7A-B111-04165FDAA47D}" destId="{0FA88A1D-67D3-45EB-8DD0-0BF36D7E063D}" srcOrd="0" destOrd="0" presId="urn:microsoft.com/office/officeart/2005/8/layout/hList2#2"/>
    <dgm:cxn modelId="{0F7F922A-537E-4FFB-99EF-4ECE44BFDCA0}" type="presOf" srcId="{ADCA2A37-9A53-45FE-A758-D1C7EBBC4B7C}" destId="{74B29B62-B3FD-42A7-B94A-C496131FC381}" srcOrd="0" destOrd="3" presId="urn:microsoft.com/office/officeart/2005/8/layout/hList2#2"/>
    <dgm:cxn modelId="{4FF10746-324C-469A-A3CA-C8DCDD0BA75F}" srcId="{6CBF4FEC-79D0-43C1-8CD4-89A20FC96FA9}" destId="{A295F95D-D241-42EF-B529-ACC6E2C71991}" srcOrd="2" destOrd="0" parTransId="{91CAD124-27EA-4F1E-95D3-ABE696C3C962}" sibTransId="{AA5F1CEF-DB39-444D-8367-7D76724CBFF8}"/>
    <dgm:cxn modelId="{8B78CAD1-7E80-4307-8C23-BD9C29288D4F}" srcId="{12AACC2A-6377-42EA-A4A6-A7D3AE05811C}" destId="{E53E5369-F6B7-4FC9-A547-11AABB223E19}" srcOrd="0" destOrd="0" parTransId="{55427233-E142-4711-9F57-EB771C39C841}" sibTransId="{95830E66-DD9F-4FA6-9DFE-ECB23AD5426E}"/>
    <dgm:cxn modelId="{162EBC3B-1D50-4331-A223-D2636BF2E3AF}" type="presOf" srcId="{82C97918-353A-4E1C-B322-AC35F4AC3926}" destId="{0FA88A1D-67D3-45EB-8DD0-0BF36D7E063D}" srcOrd="0" destOrd="5" presId="urn:microsoft.com/office/officeart/2005/8/layout/hList2#2"/>
    <dgm:cxn modelId="{071406E3-FF48-49EE-97D0-9EBC4AD2F00B}" type="presOf" srcId="{6A407C69-AF1E-49B1-8046-02355F9E8136}" destId="{888E2467-529A-4484-86CF-B5A7AD227D65}" srcOrd="0" destOrd="2" presId="urn:microsoft.com/office/officeart/2005/8/layout/hList2#2"/>
    <dgm:cxn modelId="{A0FC8E65-9BF9-4526-8013-6DAB240DA36C}" srcId="{6CBF4FEC-79D0-43C1-8CD4-89A20FC96FA9}" destId="{73A01838-7344-44EC-9530-338AF98008AD}" srcOrd="7" destOrd="0" parTransId="{3CE21B35-A7DC-4539-8AD6-ED730C60C377}" sibTransId="{722D0521-C079-4678-9911-6062E02DC215}"/>
    <dgm:cxn modelId="{BEF13B50-25ED-49C2-B2CA-73208C8B884F}" type="presOf" srcId="{1B13D580-3EB1-4075-B6DA-F02FC39038AA}" destId="{3A909A70-42A2-4C12-856E-503A7B14E404}" srcOrd="0" destOrd="6" presId="urn:microsoft.com/office/officeart/2005/8/layout/hList2#2"/>
    <dgm:cxn modelId="{0C33CC36-4870-4819-AF80-4437537B6ADA}" type="presParOf" srcId="{57694746-3981-4BCC-953F-194711910750}" destId="{9C2F6FF6-CC5C-445F-A790-B28D7F432A0E}" srcOrd="0" destOrd="0" presId="urn:microsoft.com/office/officeart/2005/8/layout/hList2#2"/>
    <dgm:cxn modelId="{8B1DC0B9-CD6C-43DB-908D-EFBDFC8E95B1}" type="presParOf" srcId="{9C2F6FF6-CC5C-445F-A790-B28D7F432A0E}" destId="{636813E1-6550-44B5-9BE1-43EF7F4390A4}" srcOrd="0" destOrd="0" presId="urn:microsoft.com/office/officeart/2005/8/layout/hList2#2"/>
    <dgm:cxn modelId="{254C932E-3D8E-48E8-99FE-ED284E40A684}" type="presParOf" srcId="{9C2F6FF6-CC5C-445F-A790-B28D7F432A0E}" destId="{3A909A70-42A2-4C12-856E-503A7B14E404}" srcOrd="1" destOrd="0" presId="urn:microsoft.com/office/officeart/2005/8/layout/hList2#2"/>
    <dgm:cxn modelId="{0C53BD99-C119-4503-8851-DBCFF81CD5B2}" type="presParOf" srcId="{9C2F6FF6-CC5C-445F-A790-B28D7F432A0E}" destId="{7FA00DA7-8616-4C64-BAF3-A49CBB8C1AB6}" srcOrd="2" destOrd="0" presId="urn:microsoft.com/office/officeart/2005/8/layout/hList2#2"/>
    <dgm:cxn modelId="{3604CC7C-85BE-4B5D-A290-C076279DFFFD}" type="presParOf" srcId="{57694746-3981-4BCC-953F-194711910750}" destId="{92B6384D-5368-442C-8E68-7C66B2E5FC73}" srcOrd="1" destOrd="0" presId="urn:microsoft.com/office/officeart/2005/8/layout/hList2#2"/>
    <dgm:cxn modelId="{82D5956F-2586-45C6-9F9D-0100F54C54D2}" type="presParOf" srcId="{57694746-3981-4BCC-953F-194711910750}" destId="{A9736F02-0CCC-45BD-824E-EE83026DCAE4}" srcOrd="2" destOrd="0" presId="urn:microsoft.com/office/officeart/2005/8/layout/hList2#2"/>
    <dgm:cxn modelId="{C68BD5ED-955E-4F89-B8F5-96B9CEE827BD}" type="presParOf" srcId="{A9736F02-0CCC-45BD-824E-EE83026DCAE4}" destId="{6B450EED-44D8-4E90-89C2-59DBB16F3AF8}" srcOrd="0" destOrd="0" presId="urn:microsoft.com/office/officeart/2005/8/layout/hList2#2"/>
    <dgm:cxn modelId="{70AEECDC-7E59-440A-81DB-463D611B0A1E}" type="presParOf" srcId="{A9736F02-0CCC-45BD-824E-EE83026DCAE4}" destId="{0FA88A1D-67D3-45EB-8DD0-0BF36D7E063D}" srcOrd="1" destOrd="0" presId="urn:microsoft.com/office/officeart/2005/8/layout/hList2#2"/>
    <dgm:cxn modelId="{D5D36FAF-3539-4823-A872-5EC65D1D2D10}" type="presParOf" srcId="{A9736F02-0CCC-45BD-824E-EE83026DCAE4}" destId="{FCC305E3-07FF-4694-B042-65DE178BE38B}" srcOrd="2" destOrd="0" presId="urn:microsoft.com/office/officeart/2005/8/layout/hList2#2"/>
    <dgm:cxn modelId="{97CD9538-4654-429D-80BD-1006AE9B4A76}" type="presParOf" srcId="{57694746-3981-4BCC-953F-194711910750}" destId="{DB28119C-B54F-4A9C-88E5-0F61DB80090D}" srcOrd="3" destOrd="0" presId="urn:microsoft.com/office/officeart/2005/8/layout/hList2#2"/>
    <dgm:cxn modelId="{F6215CA8-15EF-4AF3-8DF3-4999D3FA5B8B}" type="presParOf" srcId="{57694746-3981-4BCC-953F-194711910750}" destId="{CCD6AEFF-47CC-4773-8E10-F0923004129A}" srcOrd="4" destOrd="0" presId="urn:microsoft.com/office/officeart/2005/8/layout/hList2#2"/>
    <dgm:cxn modelId="{F6B50299-FFF4-4F4F-9872-2EB158198516}" type="presParOf" srcId="{CCD6AEFF-47CC-4773-8E10-F0923004129A}" destId="{7A4B7301-A578-456B-9262-93FDAE508373}" srcOrd="0" destOrd="0" presId="urn:microsoft.com/office/officeart/2005/8/layout/hList2#2"/>
    <dgm:cxn modelId="{174BB58A-4669-4FD6-8630-EBAE2F50F425}" type="presParOf" srcId="{CCD6AEFF-47CC-4773-8E10-F0923004129A}" destId="{74B29B62-B3FD-42A7-B94A-C496131FC381}" srcOrd="1" destOrd="0" presId="urn:microsoft.com/office/officeart/2005/8/layout/hList2#2"/>
    <dgm:cxn modelId="{FB38BB3C-9C16-42B9-B948-BECEAEC43A5E}" type="presParOf" srcId="{CCD6AEFF-47CC-4773-8E10-F0923004129A}" destId="{BFAB5303-2FBF-4BA0-869C-A6FA61F4472A}" srcOrd="2" destOrd="0" presId="urn:microsoft.com/office/officeart/2005/8/layout/hList2#2"/>
    <dgm:cxn modelId="{29A77426-30A5-4BCF-9307-0DB15C6E9A5B}" type="presParOf" srcId="{57694746-3981-4BCC-953F-194711910750}" destId="{6D121550-EB2B-42BF-9734-C29150603656}" srcOrd="5" destOrd="0" presId="urn:microsoft.com/office/officeart/2005/8/layout/hList2#2"/>
    <dgm:cxn modelId="{842164E2-F18D-4137-AA27-18A42F629305}" type="presParOf" srcId="{57694746-3981-4BCC-953F-194711910750}" destId="{698EF52E-AE34-4A4C-AE4C-2010AD97BAE6}" srcOrd="6" destOrd="0" presId="urn:microsoft.com/office/officeart/2005/8/layout/hList2#2"/>
    <dgm:cxn modelId="{C71B5BD8-9E78-4097-A414-120B8F3D80D1}" type="presParOf" srcId="{698EF52E-AE34-4A4C-AE4C-2010AD97BAE6}" destId="{BE4DDF01-07C9-44F1-AAD0-1DA4B300FC04}" srcOrd="0" destOrd="0" presId="urn:microsoft.com/office/officeart/2005/8/layout/hList2#2"/>
    <dgm:cxn modelId="{B0901D04-D11F-4DB0-B193-8E400C4789BC}" type="presParOf" srcId="{698EF52E-AE34-4A4C-AE4C-2010AD97BAE6}" destId="{888E2467-529A-4484-86CF-B5A7AD227D65}" srcOrd="1" destOrd="0" presId="urn:microsoft.com/office/officeart/2005/8/layout/hList2#2"/>
    <dgm:cxn modelId="{B8E228DA-4369-407F-97AA-7278515693A1}" type="presParOf" srcId="{698EF52E-AE34-4A4C-AE4C-2010AD97BAE6}" destId="{83782A11-4A9F-4A78-A149-B18C8B3113AB}" srcOrd="2" destOrd="0" presId="urn:microsoft.com/office/officeart/2005/8/layout/hList2#2"/>
    <dgm:cxn modelId="{F0F05B81-6D89-4171-A98D-D32092AD0EB8}" type="presParOf" srcId="{57694746-3981-4BCC-953F-194711910750}" destId="{C41DF06F-4447-4F7D-B1EC-616FAFD1BF1D}" srcOrd="7" destOrd="0" presId="urn:microsoft.com/office/officeart/2005/8/layout/hList2#2"/>
    <dgm:cxn modelId="{9D4D5958-DFEA-4F85-B7E0-D2C3EED08177}" type="presParOf" srcId="{57694746-3981-4BCC-953F-194711910750}" destId="{FD1D26A3-26CC-4A1F-9030-255AABCDE672}" srcOrd="8" destOrd="0" presId="urn:microsoft.com/office/officeart/2005/8/layout/hList2#2"/>
    <dgm:cxn modelId="{A42AB848-1914-4184-B2EF-B210752E7189}" type="presParOf" srcId="{FD1D26A3-26CC-4A1F-9030-255AABCDE672}" destId="{F0767058-50F6-4669-B64B-B69B3FD14F7E}" srcOrd="0" destOrd="0" presId="urn:microsoft.com/office/officeart/2005/8/layout/hList2#2"/>
    <dgm:cxn modelId="{AF87E2A4-BFF7-4277-A689-8056584E7E3D}" type="presParOf" srcId="{FD1D26A3-26CC-4A1F-9030-255AABCDE672}" destId="{53A02F8F-AB82-443E-8122-649248DBA1BC}" srcOrd="1" destOrd="0" presId="urn:microsoft.com/office/officeart/2005/8/layout/hList2#2"/>
    <dgm:cxn modelId="{191DE88F-5A16-43C4-B99A-477B459128C5}" type="presParOf" srcId="{FD1D26A3-26CC-4A1F-9030-255AABCDE672}" destId="{15798227-64A4-4334-ADA3-92507DD00735}" srcOrd="2" destOrd="0" presId="urn:microsoft.com/office/officeart/2005/8/layout/hList2#2"/>
    <dgm:cxn modelId="{F4C3479A-2BFE-4454-BDF1-12B080DEEF5A}" type="presParOf" srcId="{57694746-3981-4BCC-953F-194711910750}" destId="{9DB1F372-548D-4ACE-B962-5E1ED71F5198}" srcOrd="9" destOrd="0" presId="urn:microsoft.com/office/officeart/2005/8/layout/hList2#2"/>
    <dgm:cxn modelId="{192EA6C2-6EE0-4B95-A279-24713DEE2358}" type="presParOf" srcId="{57694746-3981-4BCC-953F-194711910750}" destId="{0551D9C7-0ACA-46DA-8411-714211EB8190}" srcOrd="10" destOrd="0" presId="urn:microsoft.com/office/officeart/2005/8/layout/hList2#2"/>
    <dgm:cxn modelId="{1ABF0C6F-A525-4AAB-973B-38879ED27C3E}" type="presParOf" srcId="{0551D9C7-0ACA-46DA-8411-714211EB8190}" destId="{CF922475-5CF4-4B1E-8E41-BD52B4BEAE9E}" srcOrd="0" destOrd="0" presId="urn:microsoft.com/office/officeart/2005/8/layout/hList2#2"/>
    <dgm:cxn modelId="{812A9CE1-3EE1-4B12-BDA7-2EFC18078CA6}" type="presParOf" srcId="{0551D9C7-0ACA-46DA-8411-714211EB8190}" destId="{0241D6A3-860A-400B-A6B9-A991078D4908}" srcOrd="1" destOrd="0" presId="urn:microsoft.com/office/officeart/2005/8/layout/hList2#2"/>
    <dgm:cxn modelId="{67FD5596-04DA-4DF6-B26F-3660E72C9E66}" type="presParOf" srcId="{0551D9C7-0ACA-46DA-8411-714211EB8190}" destId="{D6035E1A-D0E5-4B68-9512-8C7942252496}" srcOrd="2" destOrd="0" presId="urn:microsoft.com/office/officeart/2005/8/layout/hList2#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4450" y="0"/>
            <a:ext cx="2949575" cy="496888"/>
          </a:xfrm>
          <a:prstGeom prst="rect">
            <a:avLst/>
          </a:prstGeom>
        </p:spPr>
        <p:txBody>
          <a:bodyPr vert="horz" lIns="91440" tIns="45720" rIns="91440" bIns="45720" rtlCol="0"/>
          <a:lstStyle>
            <a:lvl1pPr algn="r">
              <a:defRPr sz="1200"/>
            </a:lvl1pPr>
          </a:lstStyle>
          <a:p>
            <a:fld id="{C22F90A5-9740-4F4E-B708-B422E65B2F66}" type="datetimeFigureOut">
              <a:rPr lang="en-AU" smtClean="0"/>
              <a:t>6/12/2013</a:t>
            </a:fld>
            <a:endParaRPr lang="en-AU"/>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1038" y="4721225"/>
            <a:ext cx="5443537" cy="44719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a:defRPr sz="1200"/>
            </a:lvl1pPr>
          </a:lstStyle>
          <a:p>
            <a:fld id="{A0FFC597-8B5D-40F7-ACB5-A266F2DB600E}" type="slidenum">
              <a:rPr lang="en-AU" smtClean="0"/>
              <a:t>‹#›</a:t>
            </a:fld>
            <a:endParaRPr lang="en-AU"/>
          </a:p>
        </p:txBody>
      </p:sp>
    </p:spTree>
    <p:extLst>
      <p:ext uri="{BB962C8B-B14F-4D97-AF65-F5344CB8AC3E}">
        <p14:creationId xmlns:p14="http://schemas.microsoft.com/office/powerpoint/2010/main" val="1149734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AU" dirty="0" smtClean="0"/>
              <a:t>PL </a:t>
            </a:r>
          </a:p>
          <a:p>
            <a:pPr>
              <a:buFont typeface="Arial" pitchFamily="34" charset="0"/>
              <a:buChar char="•"/>
            </a:pPr>
            <a:endParaRPr lang="en-AU" dirty="0" smtClean="0"/>
          </a:p>
          <a:p>
            <a:pPr>
              <a:buFont typeface="Arial" pitchFamily="34" charset="0"/>
              <a:buChar char="•"/>
            </a:pPr>
            <a:r>
              <a:rPr lang="en-AU" dirty="0" smtClean="0"/>
              <a:t>LSAY has a wide range</a:t>
            </a:r>
            <a:r>
              <a:rPr lang="en-AU" baseline="0" dirty="0" smtClean="0"/>
              <a:t> of variables measured at the student level. In fact, it is one of the few data-sets in the world to contain such a diverse range of variables.</a:t>
            </a:r>
          </a:p>
          <a:p>
            <a:pPr>
              <a:buFont typeface="Arial" pitchFamily="34" charset="0"/>
              <a:buChar char="•"/>
            </a:pPr>
            <a:endParaRPr lang="en-AU" baseline="0" dirty="0" smtClean="0"/>
          </a:p>
          <a:p>
            <a:pPr>
              <a:buFont typeface="Arial" pitchFamily="34" charset="0"/>
              <a:buChar char="•"/>
            </a:pPr>
            <a:r>
              <a:rPr lang="en-AU" baseline="0" dirty="0" smtClean="0"/>
              <a:t>In this study, we have focussed on :</a:t>
            </a:r>
          </a:p>
          <a:p>
            <a:pPr lvl="1">
              <a:buFont typeface="Arial" pitchFamily="34" charset="0"/>
              <a:buChar char="•"/>
            </a:pPr>
            <a:r>
              <a:rPr lang="en-AU" baseline="0" dirty="0" smtClean="0"/>
              <a:t> Socio-demographic measures, such as gender, </a:t>
            </a:r>
            <a:r>
              <a:rPr lang="en-AU" baseline="0" dirty="0" err="1" smtClean="0"/>
              <a:t>indigeneity</a:t>
            </a:r>
            <a:r>
              <a:rPr lang="en-AU" baseline="0" dirty="0" smtClean="0"/>
              <a:t>, how long a student has been in Australia (and their own parents immigration status), languages spoken at home, and a constructed measure of SES (based on a range of variables including parental education and occupation, along with a range of variables measuring the amount and types of possessions found in the family home</a:t>
            </a:r>
          </a:p>
          <a:p>
            <a:pPr lvl="1">
              <a:buFont typeface="Arial" pitchFamily="34" charset="0"/>
              <a:buChar char="•"/>
            </a:pPr>
            <a:endParaRPr lang="en-AU" baseline="0" dirty="0" smtClean="0"/>
          </a:p>
          <a:p>
            <a:pPr lvl="1">
              <a:buFont typeface="Arial" pitchFamily="34" charset="0"/>
              <a:buChar char="•"/>
            </a:pPr>
            <a:r>
              <a:rPr lang="en-AU" baseline="0" dirty="0" smtClean="0"/>
              <a:t>Academic achievement: PISA tests of mathematical, science and reading literacy, Year 12 completion, and Tertiary entrance rank (TER) when investigating university entrance. That is, what is the impact of key variables over and above an individual’s own TER score.</a:t>
            </a:r>
          </a:p>
          <a:p>
            <a:pPr lvl="1">
              <a:buFont typeface="Arial" pitchFamily="34" charset="0"/>
              <a:buChar char="•"/>
            </a:pPr>
            <a:endParaRPr lang="en-AU" baseline="0" dirty="0" smtClean="0"/>
          </a:p>
          <a:p>
            <a:pPr lvl="1">
              <a:buFont typeface="Arial" pitchFamily="34" charset="0"/>
              <a:buChar char="•"/>
            </a:pPr>
            <a:r>
              <a:rPr lang="en-AU" baseline="0" dirty="0" smtClean="0"/>
              <a:t> Aspirations and Perceptions: Plans to complete Year 12, their own post-school study plans (go to uni, get an apprenticeship, go to TAFE, get a job, other), and their perception of the school experience (</a:t>
            </a:r>
            <a:endParaRPr lang="en-AU" b="0" baseline="0" dirty="0" smtClean="0"/>
          </a:p>
          <a:p>
            <a:pPr lvl="1">
              <a:buFont typeface="Arial" pitchFamily="34" charset="0"/>
              <a:buChar char="•"/>
            </a:pPr>
            <a:endParaRPr lang="en-AU" b="0" baseline="0" dirty="0" smtClean="0"/>
          </a:p>
          <a:p>
            <a:pPr lvl="1">
              <a:buFont typeface="Arial" pitchFamily="34" charset="0"/>
              <a:buNone/>
            </a:pPr>
            <a:r>
              <a:rPr lang="en-AU" b="0" baseline="0" dirty="0" smtClean="0"/>
              <a:t>All of these variables have been included in the regression equations.</a:t>
            </a:r>
            <a:endParaRPr lang="en-AU" dirty="0"/>
          </a:p>
        </p:txBody>
      </p:sp>
      <p:sp>
        <p:nvSpPr>
          <p:cNvPr id="4" name="Slide Number Placeholder 3"/>
          <p:cNvSpPr>
            <a:spLocks noGrp="1"/>
          </p:cNvSpPr>
          <p:nvPr>
            <p:ph type="sldNum" sz="quarter" idx="10"/>
          </p:nvPr>
        </p:nvSpPr>
        <p:spPr/>
        <p:txBody>
          <a:bodyPr/>
          <a:lstStyle/>
          <a:p>
            <a:fld id="{0D743A19-6804-4927-8B68-64F8F49E509D}" type="slidenum">
              <a:rPr lang="en-AU" smtClean="0"/>
              <a:pPr/>
              <a:t>10</a:t>
            </a:fld>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PL</a:t>
            </a:r>
          </a:p>
          <a:p>
            <a:endParaRPr lang="en-AU" dirty="0" smtClean="0"/>
          </a:p>
          <a:p>
            <a:r>
              <a:rPr lang="en-AU" dirty="0" smtClean="0"/>
              <a:t>These are all the school-level variables we have included in the model.</a:t>
            </a:r>
            <a:r>
              <a:rPr lang="en-AU" baseline="0" dirty="0" smtClean="0"/>
              <a:t> Most of the are taken from the PISA 2006 principals questionnaire. Some (e.g., school-SES, school-LBOTE, school academic achievement) are aggregated up to the school level based on student-level variables.</a:t>
            </a:r>
            <a:endParaRPr lang="en-AU" dirty="0"/>
          </a:p>
        </p:txBody>
      </p:sp>
      <p:sp>
        <p:nvSpPr>
          <p:cNvPr id="4" name="Slide Number Placeholder 3"/>
          <p:cNvSpPr>
            <a:spLocks noGrp="1"/>
          </p:cNvSpPr>
          <p:nvPr>
            <p:ph type="sldNum" sz="quarter" idx="10"/>
          </p:nvPr>
        </p:nvSpPr>
        <p:spPr/>
        <p:txBody>
          <a:bodyPr/>
          <a:lstStyle/>
          <a:p>
            <a:fld id="{0D743A19-6804-4927-8B68-64F8F49E509D}" type="slidenum">
              <a:rPr lang="en-AU" smtClean="0"/>
              <a:pPr/>
              <a:t>11</a:t>
            </a:fld>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AU" dirty="0" smtClean="0"/>
              <a:t>SG</a:t>
            </a:r>
          </a:p>
          <a:p>
            <a:pPr>
              <a:buFont typeface="Arial" pitchFamily="34" charset="0"/>
              <a:buChar char="•"/>
            </a:pPr>
            <a:endParaRPr lang="en-AU" dirty="0" smtClean="0"/>
          </a:p>
          <a:p>
            <a:pPr>
              <a:buFont typeface="Arial" pitchFamily="34" charset="0"/>
              <a:buChar char="•"/>
            </a:pPr>
            <a:r>
              <a:rPr lang="en-AU" dirty="0" smtClean="0"/>
              <a:t>The multi-level</a:t>
            </a:r>
            <a:r>
              <a:rPr lang="en-AU" baseline="0" dirty="0" smtClean="0"/>
              <a:t> model allows us to determine how big an impact on the outcome the school and the student level variables make.</a:t>
            </a:r>
          </a:p>
          <a:p>
            <a:pPr>
              <a:buFont typeface="Arial" pitchFamily="34" charset="0"/>
              <a:buChar char="•"/>
            </a:pPr>
            <a:endParaRPr lang="en-AU" baseline="0" dirty="0" smtClean="0"/>
          </a:p>
          <a:p>
            <a:pPr>
              <a:buFont typeface="Arial" pitchFamily="34" charset="0"/>
              <a:buChar char="•"/>
            </a:pPr>
            <a:r>
              <a:rPr lang="en-AU" baseline="0" dirty="0" smtClean="0"/>
              <a:t>From this graph, we can see that the school level variables contribute about 20% to an individual’s TER score. So whilst individual background characteristics are dominant, schools can and do make a useful contribution to individual outcomes.</a:t>
            </a:r>
          </a:p>
          <a:p>
            <a:pPr>
              <a:buFont typeface="Arial" pitchFamily="34" charset="0"/>
              <a:buChar char="•"/>
            </a:pPr>
            <a:endParaRPr lang="en-AU" baseline="0" dirty="0" smtClean="0"/>
          </a:p>
          <a:p>
            <a:pPr>
              <a:buFont typeface="Arial" pitchFamily="34" charset="0"/>
              <a:buChar char="•"/>
            </a:pPr>
            <a:r>
              <a:rPr lang="en-AU" baseline="0" dirty="0" smtClean="0"/>
              <a:t>For the remainder of this seminar, we focus on the school-level variables as this is where our interest lies.</a:t>
            </a:r>
            <a:endParaRPr lang="en-AU" dirty="0"/>
          </a:p>
        </p:txBody>
      </p:sp>
      <p:sp>
        <p:nvSpPr>
          <p:cNvPr id="4" name="Slide Number Placeholder 3"/>
          <p:cNvSpPr>
            <a:spLocks noGrp="1"/>
          </p:cNvSpPr>
          <p:nvPr>
            <p:ph type="sldNum" sz="quarter" idx="10"/>
          </p:nvPr>
        </p:nvSpPr>
        <p:spPr/>
        <p:txBody>
          <a:bodyPr/>
          <a:lstStyle/>
          <a:p>
            <a:fld id="{0D743A19-6804-4927-8B68-64F8F49E509D}" type="slidenum">
              <a:rPr lang="en-AU" smtClean="0"/>
              <a:pPr/>
              <a:t>12</a:t>
            </a:fld>
            <a:endParaRPr lang="en-A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SG</a:t>
            </a:r>
          </a:p>
          <a:p>
            <a:endParaRPr lang="en-AU" dirty="0" smtClean="0"/>
          </a:p>
          <a:p>
            <a:r>
              <a:rPr lang="en-AU" dirty="0" smtClean="0"/>
              <a:t>The yellow variables emerged</a:t>
            </a:r>
            <a:r>
              <a:rPr lang="en-AU" baseline="0" dirty="0" smtClean="0"/>
              <a:t> as statistically significant for TER over and above individual student characteristics.</a:t>
            </a:r>
            <a:endParaRPr lang="en-AU" dirty="0"/>
          </a:p>
        </p:txBody>
      </p:sp>
      <p:sp>
        <p:nvSpPr>
          <p:cNvPr id="4" name="Slide Number Placeholder 3"/>
          <p:cNvSpPr>
            <a:spLocks noGrp="1"/>
          </p:cNvSpPr>
          <p:nvPr>
            <p:ph type="sldNum" sz="quarter" idx="10"/>
          </p:nvPr>
        </p:nvSpPr>
        <p:spPr/>
        <p:txBody>
          <a:bodyPr/>
          <a:lstStyle/>
          <a:p>
            <a:fld id="{0D743A19-6804-4927-8B68-64F8F49E509D}" type="slidenum">
              <a:rPr lang="en-AU" smtClean="0"/>
              <a:pPr/>
              <a:t>13</a:t>
            </a:fld>
            <a:endParaRPr lang="en-A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SG</a:t>
            </a:r>
            <a:endParaRPr lang="en-AU" dirty="0"/>
          </a:p>
        </p:txBody>
      </p:sp>
      <p:sp>
        <p:nvSpPr>
          <p:cNvPr id="4" name="Slide Number Placeholder 3"/>
          <p:cNvSpPr>
            <a:spLocks noGrp="1"/>
          </p:cNvSpPr>
          <p:nvPr>
            <p:ph type="sldNum" sz="quarter" idx="10"/>
          </p:nvPr>
        </p:nvSpPr>
        <p:spPr/>
        <p:txBody>
          <a:bodyPr/>
          <a:lstStyle/>
          <a:p>
            <a:fld id="{0D743A19-6804-4927-8B68-64F8F49E509D}" type="slidenum">
              <a:rPr lang="en-AU" smtClean="0"/>
              <a:pPr/>
              <a:t>14</a:t>
            </a:fld>
            <a:endParaRPr lang="en-A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577" indent="-228577"/>
            <a:r>
              <a:rPr lang="en-AU" b="0" baseline="0" dirty="0" smtClean="0"/>
              <a:t>SG</a:t>
            </a:r>
          </a:p>
          <a:p>
            <a:pPr marL="228577" indent="-228577">
              <a:buFont typeface="+mj-lt"/>
              <a:buAutoNum type="arabicPeriod"/>
            </a:pPr>
            <a:endParaRPr lang="en-AU" b="0" baseline="0" dirty="0" smtClean="0"/>
          </a:p>
          <a:p>
            <a:pPr marL="228577" indent="-228577">
              <a:buFont typeface="+mj-lt"/>
              <a:buAutoNum type="arabicPeriod"/>
            </a:pPr>
            <a:endParaRPr lang="en-AU" b="0" baseline="0" dirty="0" smtClean="0"/>
          </a:p>
          <a:p>
            <a:pPr marL="228577" indent="-228577">
              <a:buFont typeface="+mj-lt"/>
              <a:buAutoNum type="arabicPeriod"/>
            </a:pPr>
            <a:r>
              <a:rPr lang="en-AU" b="0" baseline="0" dirty="0" smtClean="0"/>
              <a:t>The caterpillar plots are based on the final model (i.e., they account for all statistically significant student and school-level characteristics.</a:t>
            </a:r>
          </a:p>
          <a:p>
            <a:pPr marL="228577" indent="-228577">
              <a:buFont typeface="+mj-lt"/>
              <a:buAutoNum type="arabicPeriod"/>
            </a:pPr>
            <a:r>
              <a:rPr lang="en-AU" b="0" baseline="0" dirty="0" smtClean="0"/>
              <a:t>Predictions are based on a student with </a:t>
            </a:r>
            <a:r>
              <a:rPr lang="en-AU" b="1" baseline="0" dirty="0" smtClean="0"/>
              <a:t>average</a:t>
            </a:r>
            <a:r>
              <a:rPr lang="en-AU" b="0" baseline="0" dirty="0" smtClean="0"/>
              <a:t> characteristics attending each school.</a:t>
            </a:r>
          </a:p>
          <a:p>
            <a:pPr marL="228577" indent="-228577">
              <a:buFont typeface="+mj-lt"/>
              <a:buAutoNum type="arabicPeriod"/>
            </a:pPr>
            <a:r>
              <a:rPr lang="en-AU" b="0" baseline="0" dirty="0" smtClean="0"/>
              <a:t>It is important to note that schools are significantly different from the mean TER if the error bars </a:t>
            </a:r>
            <a:r>
              <a:rPr lang="en-AU" b="1" baseline="0" dirty="0" smtClean="0"/>
              <a:t>do not</a:t>
            </a:r>
            <a:r>
              <a:rPr lang="en-AU" b="0" baseline="0" dirty="0" smtClean="0"/>
              <a:t> cross the mean line.</a:t>
            </a:r>
          </a:p>
          <a:p>
            <a:pPr>
              <a:buFont typeface="Arial" pitchFamily="34" charset="0"/>
              <a:buChar char="•"/>
            </a:pPr>
            <a:endParaRPr lang="en-AU" b="0" baseline="0" dirty="0" smtClean="0"/>
          </a:p>
          <a:p>
            <a:pPr>
              <a:buFont typeface="Arial" pitchFamily="34" charset="0"/>
              <a:buChar char="•"/>
            </a:pPr>
            <a:r>
              <a:rPr lang="en-AU" b="0" baseline="0" dirty="0" smtClean="0"/>
              <a:t>Points to note:</a:t>
            </a:r>
          </a:p>
          <a:p>
            <a:pPr>
              <a:buFont typeface="Arial" pitchFamily="34" charset="0"/>
              <a:buChar char="•"/>
            </a:pPr>
            <a:endParaRPr lang="en-AU" b="0" baseline="0" dirty="0" smtClean="0"/>
          </a:p>
          <a:p>
            <a:pPr marL="228577" indent="-228577">
              <a:buFont typeface="+mj-lt"/>
              <a:buAutoNum type="arabicPeriod"/>
            </a:pPr>
            <a:r>
              <a:rPr lang="en-AU" b="0" baseline="0" dirty="0" smtClean="0"/>
              <a:t>Confidence of the estimates has improved (smaller error bars) in the final model</a:t>
            </a:r>
          </a:p>
          <a:p>
            <a:pPr marL="228577" indent="-228577">
              <a:buFont typeface="+mj-lt"/>
              <a:buAutoNum type="arabicPeriod"/>
            </a:pPr>
            <a:r>
              <a:rPr lang="en-AU" b="0" baseline="0" dirty="0" smtClean="0"/>
              <a:t>Once the characteristics have been included, school performance can change (highlight the change in performance for the Catholic schools).</a:t>
            </a:r>
          </a:p>
          <a:p>
            <a:pPr marL="228577" indent="-228577">
              <a:buFont typeface="+mj-lt"/>
              <a:buAutoNum type="arabicPeriod"/>
            </a:pPr>
            <a:r>
              <a:rPr lang="en-AU" b="0" baseline="0" dirty="0" smtClean="0"/>
              <a:t>Schools have wide range of TER scores. Government schools perform both good and bad, but there is clearly a large number of Government schools that are in the bottom end (once you have accounted for the cohort at these schools). Catholic and Independent schools are much more clustered at the top end of the TER distribution</a:t>
            </a:r>
            <a:endParaRPr lang="en-AU" b="0" dirty="0"/>
          </a:p>
        </p:txBody>
      </p:sp>
      <p:sp>
        <p:nvSpPr>
          <p:cNvPr id="4" name="Slide Number Placeholder 3"/>
          <p:cNvSpPr>
            <a:spLocks noGrp="1"/>
          </p:cNvSpPr>
          <p:nvPr>
            <p:ph type="sldNum" sz="quarter" idx="10"/>
          </p:nvPr>
        </p:nvSpPr>
        <p:spPr/>
        <p:txBody>
          <a:bodyPr/>
          <a:lstStyle/>
          <a:p>
            <a:fld id="{0D743A19-6804-4927-8B68-64F8F49E509D}" type="slidenum">
              <a:rPr lang="en-AU" smtClean="0"/>
              <a:pPr/>
              <a:t>15</a:t>
            </a:fld>
            <a:endParaRPr lang="en-A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8">
              <a:defRPr/>
            </a:pPr>
            <a:r>
              <a:rPr lang="en-AU" sz="1800" b="1" dirty="0">
                <a:solidFill>
                  <a:srgbClr val="FF0000"/>
                </a:solidFill>
              </a:rPr>
              <a:t>SG</a:t>
            </a:r>
          </a:p>
          <a:p>
            <a:pPr defTabSz="914308">
              <a:defRPr/>
            </a:pPr>
            <a:r>
              <a:rPr lang="en-AU" sz="1800" b="1" dirty="0">
                <a:solidFill>
                  <a:srgbClr val="FF0000"/>
                </a:solidFill>
              </a:rPr>
              <a:t>TO BE ADAPTED TO THE 8 NEW DOMAINS</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0D743A19-6804-4927-8B68-64F8F49E509D}" type="slidenum">
              <a:rPr lang="en-AU" smtClean="0"/>
              <a:pPr/>
              <a:t>16</a:t>
            </a:fld>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3233598E-87B1-487E-822D-AB9547508E2C}" type="datetimeFigureOut">
              <a:rPr lang="en-US"/>
              <a:pPr>
                <a:defRPr/>
              </a:pPr>
              <a:t>12/6/2013</a:t>
            </a:fld>
            <a:endParaRPr lang="en-AU"/>
          </a:p>
        </p:txBody>
      </p:sp>
      <p:sp>
        <p:nvSpPr>
          <p:cNvPr id="5" name="Footer Placeholder 4"/>
          <p:cNvSpPr>
            <a:spLocks noGrp="1"/>
          </p:cNvSpPr>
          <p:nvPr>
            <p:ph type="ftr" sz="quarter" idx="11"/>
          </p:nvPr>
        </p:nvSpPr>
        <p:spPr/>
        <p:txBody>
          <a:bodyPr/>
          <a:lstStyle>
            <a:lvl1pPr>
              <a:defRPr dirty="0"/>
            </a:lvl1pPr>
          </a:lstStyle>
          <a:p>
            <a:pPr>
              <a:defRPr/>
            </a:pPr>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CDCAF409-B9DE-4720-9C79-6312A5121E4D}" type="datetimeFigureOut">
              <a:rPr lang="en-US"/>
              <a:pPr>
                <a:defRPr/>
              </a:pPr>
              <a:t>12/6/2013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C8B9A948-487F-41D4-B5DA-41B520F06DC2}"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E2FCC0D3-F179-41B1-825F-813A8D0526CD}" type="datetimeFigureOut">
              <a:rPr lang="en-US"/>
              <a:pPr>
                <a:defRPr/>
              </a:pPr>
              <a:t>12/6/2013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473A61BE-365C-42F0-896D-8345C944EF9D}"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A900DE57-9B00-4C16-9E06-D14DAC851DF2}" type="datetimeFigureOut">
              <a:rPr lang="en-US"/>
              <a:pPr>
                <a:defRPr/>
              </a:pPr>
              <a:t>12/6/2013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7CB39AC2-FAEE-477A-A0FA-712693250489}" type="slidenum">
              <a:rPr lang="en-AU"/>
              <a:pPr>
                <a:defRPr/>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EF48962-4A7F-4F81-96CB-8022B16106FB}" type="datetimeFigureOut">
              <a:rPr lang="en-US"/>
              <a:pPr>
                <a:defRPr/>
              </a:pPr>
              <a:t>12/6/2013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8E1FBA75-DB6F-4BF1-A237-F517E4215A19}"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B7AEF921-DFCD-47FF-AF42-336E0481406E}" type="datetimeFigureOut">
              <a:rPr lang="en-US"/>
              <a:pPr>
                <a:defRPr/>
              </a:pPr>
              <a:t>12/6/2013</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C18AE72C-7749-4D08-909A-2B500E80FF06}"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EE02235C-2323-4D54-BDCD-FBC446A02EE7}" type="datetimeFigureOut">
              <a:rPr lang="en-US"/>
              <a:pPr>
                <a:defRPr/>
              </a:pPr>
              <a:t>12/6/2013</a:t>
            </a:fld>
            <a:endParaRPr lang="en-AU"/>
          </a:p>
        </p:txBody>
      </p:sp>
      <p:sp>
        <p:nvSpPr>
          <p:cNvPr id="8" name="Footer Placeholder 4"/>
          <p:cNvSpPr>
            <a:spLocks noGrp="1"/>
          </p:cNvSpPr>
          <p:nvPr>
            <p:ph type="ftr" sz="quarter" idx="11"/>
          </p:nvPr>
        </p:nvSpPr>
        <p:spPr/>
        <p:txBody>
          <a:bodyPr/>
          <a:lstStyle>
            <a:lvl1pPr>
              <a:defRPr/>
            </a:lvl1pPr>
          </a:lstStyle>
          <a:p>
            <a:pPr>
              <a:defRPr/>
            </a:pPr>
            <a:endParaRPr lang="en-AU"/>
          </a:p>
        </p:txBody>
      </p:sp>
      <p:sp>
        <p:nvSpPr>
          <p:cNvPr id="9" name="Slide Number Placeholder 5"/>
          <p:cNvSpPr>
            <a:spLocks noGrp="1"/>
          </p:cNvSpPr>
          <p:nvPr>
            <p:ph type="sldNum" sz="quarter" idx="12"/>
          </p:nvPr>
        </p:nvSpPr>
        <p:spPr/>
        <p:txBody>
          <a:bodyPr/>
          <a:lstStyle>
            <a:lvl1pPr>
              <a:defRPr/>
            </a:lvl1pPr>
          </a:lstStyle>
          <a:p>
            <a:pPr>
              <a:defRPr/>
            </a:pPr>
            <a:fld id="{291FF5EF-8182-4B03-857B-8ECAB180C97C}"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6E793D54-7B53-4009-A589-A4ECDB2C8296}" type="datetimeFigureOut">
              <a:rPr lang="en-US"/>
              <a:pPr>
                <a:defRPr/>
              </a:pPr>
              <a:t>12/6/2013</a:t>
            </a:fld>
            <a:endParaRPr lang="en-AU"/>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BD702C4E-9853-4ED7-A466-6893D426BC4E}"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2B0C4D-1D07-4112-AFD6-B5C8A1408DBA}" type="datetimeFigureOut">
              <a:rPr lang="en-US"/>
              <a:pPr>
                <a:defRPr/>
              </a:pPr>
              <a:t>12/6/2013</a:t>
            </a:fld>
            <a:endParaRPr lang="en-AU"/>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30300FA0-E76B-434F-840A-4669FB28B394}"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640615-5657-4E8B-8B2B-D39BECF6B588}" type="datetimeFigureOut">
              <a:rPr lang="en-US"/>
              <a:pPr>
                <a:defRPr/>
              </a:pPr>
              <a:t>12/6/2013</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DF01575D-F276-4A84-A3EA-2CF5A42DD8CF}"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07081C2-6259-4865-82EF-77A21F26CC2E}" type="datetimeFigureOut">
              <a:rPr lang="en-US"/>
              <a:pPr>
                <a:defRPr/>
              </a:pPr>
              <a:t>12/6/2013</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D06FBEB7-EDF7-4BA9-822F-482E84FA948A}"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333A19B-8DC6-471B-8ADA-5FB94B81CDEB}" type="datetimeFigureOut">
              <a:rPr lang="en-US"/>
              <a:pPr>
                <a:defRPr/>
              </a:pPr>
              <a:t>12/6/2013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C8198FD-B2E5-40E8-BF76-58F18B469A03}" type="slidenum">
              <a:rPr lang="en-AU"/>
              <a:pPr>
                <a:defRPr/>
              </a:pPr>
              <a:t>‹#›</a:t>
            </a:fld>
            <a:endParaRPr lang="en-AU"/>
          </a:p>
        </p:txBody>
      </p:sp>
      <p:pic>
        <p:nvPicPr>
          <p:cNvPr id="1031" name="Picture 6" descr="LSAY logo CMYK.eps"/>
          <p:cNvPicPr>
            <a:picLocks noChangeAspect="1"/>
          </p:cNvPicPr>
          <p:nvPr userDrawn="1"/>
        </p:nvPicPr>
        <p:blipFill>
          <a:blip r:embed="rId13" cstate="print"/>
          <a:srcRect/>
          <a:stretch>
            <a:fillRect/>
          </a:stretch>
        </p:blipFill>
        <p:spPr bwMode="auto">
          <a:xfrm>
            <a:off x="214313" y="142875"/>
            <a:ext cx="3194050" cy="1071563"/>
          </a:xfrm>
          <a:prstGeom prst="rect">
            <a:avLst/>
          </a:prstGeom>
          <a:noFill/>
          <a:ln w="9525">
            <a:noFill/>
            <a:miter lim="800000"/>
            <a:headEnd/>
            <a:tailEnd/>
          </a:ln>
        </p:spPr>
      </p:pic>
      <p:pic>
        <p:nvPicPr>
          <p:cNvPr id="1032" name="Picture 7" descr="NCVERlogo_cmyk.jpg"/>
          <p:cNvPicPr>
            <a:picLocks noChangeAspect="1"/>
          </p:cNvPicPr>
          <p:nvPr userDrawn="1"/>
        </p:nvPicPr>
        <p:blipFill>
          <a:blip r:embed="rId14" cstate="print"/>
          <a:srcRect/>
          <a:stretch>
            <a:fillRect/>
          </a:stretch>
        </p:blipFill>
        <p:spPr bwMode="auto">
          <a:xfrm>
            <a:off x="7000875" y="6181725"/>
            <a:ext cx="2141538" cy="471488"/>
          </a:xfrm>
          <a:prstGeom prst="rect">
            <a:avLst/>
          </a:prstGeom>
          <a:noFill/>
          <a:ln w="9525">
            <a:noFill/>
            <a:miter lim="800000"/>
            <a:headEnd/>
            <a:tailEnd/>
          </a:ln>
        </p:spPr>
      </p:pic>
      <p:pic>
        <p:nvPicPr>
          <p:cNvPr id="1033" name="Picture 8" descr="DEEWR_Inline_corpblue.jpg"/>
          <p:cNvPicPr>
            <a:picLocks noChangeAspect="1"/>
          </p:cNvPicPr>
          <p:nvPr userDrawn="1"/>
        </p:nvPicPr>
        <p:blipFill>
          <a:blip r:embed="rId15" cstate="print"/>
          <a:srcRect/>
          <a:stretch>
            <a:fillRect/>
          </a:stretch>
        </p:blipFill>
        <p:spPr bwMode="auto">
          <a:xfrm>
            <a:off x="4040188" y="6032500"/>
            <a:ext cx="2890837" cy="688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214313" y="1844824"/>
            <a:ext cx="8643937" cy="1656184"/>
          </a:xfrm>
        </p:spPr>
        <p:txBody>
          <a:bodyPr/>
          <a:lstStyle/>
          <a:p>
            <a:pPr eaLnBrk="1" hangingPunct="1"/>
            <a:r>
              <a:rPr lang="en-AU" sz="3600" dirty="0" smtClean="0"/>
              <a:t>Growing up well:</a:t>
            </a:r>
            <a:br>
              <a:rPr lang="en-AU" sz="3600" dirty="0" smtClean="0"/>
            </a:br>
            <a:r>
              <a:rPr lang="en-AU" sz="3600" dirty="0" smtClean="0"/>
              <a:t>What difference can schools make in young people’s transition to adulthood?</a:t>
            </a:r>
            <a:endParaRPr lang="en-AU" sz="3600" i="1" dirty="0" smtClean="0">
              <a:latin typeface="Arial" charset="0"/>
              <a:cs typeface="Arial" charset="0"/>
            </a:endParaRPr>
          </a:p>
        </p:txBody>
      </p:sp>
      <p:sp>
        <p:nvSpPr>
          <p:cNvPr id="3" name="Subtitle 2"/>
          <p:cNvSpPr>
            <a:spLocks noGrp="1"/>
          </p:cNvSpPr>
          <p:nvPr>
            <p:ph type="subTitle" idx="1"/>
          </p:nvPr>
        </p:nvSpPr>
        <p:spPr>
          <a:xfrm>
            <a:off x="928688" y="3861048"/>
            <a:ext cx="7215187" cy="1584176"/>
          </a:xfrm>
        </p:spPr>
        <p:txBody>
          <a:bodyPr rtlCol="0">
            <a:noAutofit/>
          </a:bodyPr>
          <a:lstStyle/>
          <a:p>
            <a:pPr eaLnBrk="1" fontAlgn="auto" hangingPunct="1">
              <a:spcAft>
                <a:spcPts val="0"/>
              </a:spcAft>
              <a:buFont typeface="Arial" pitchFamily="34" charset="0"/>
              <a:buNone/>
              <a:defRPr/>
            </a:pPr>
            <a:r>
              <a:rPr lang="en-AU" sz="1800" dirty="0" smtClean="0">
                <a:solidFill>
                  <a:schemeClr val="tx1"/>
                </a:solidFill>
              </a:rPr>
              <a:t>Sinan Gemici</a:t>
            </a:r>
          </a:p>
          <a:p>
            <a:pPr eaLnBrk="1" fontAlgn="auto" hangingPunct="1">
              <a:spcAft>
                <a:spcPts val="0"/>
              </a:spcAft>
              <a:buFont typeface="Arial" pitchFamily="34" charset="0"/>
              <a:buNone/>
              <a:defRPr/>
            </a:pPr>
            <a:endParaRPr lang="en-AU" sz="1800" dirty="0" smtClean="0">
              <a:solidFill>
                <a:schemeClr val="tx1"/>
              </a:solidFill>
            </a:endParaRPr>
          </a:p>
          <a:p>
            <a:pPr eaLnBrk="1" fontAlgn="auto" hangingPunct="1">
              <a:spcAft>
                <a:spcPts val="0"/>
              </a:spcAft>
              <a:buFont typeface="Arial" pitchFamily="34" charset="0"/>
              <a:buNone/>
              <a:defRPr/>
            </a:pPr>
            <a:r>
              <a:rPr lang="en-AU" sz="1800" dirty="0" smtClean="0">
                <a:solidFill>
                  <a:schemeClr val="tx1"/>
                </a:solidFill>
              </a:rPr>
              <a:t>AVETRA </a:t>
            </a:r>
            <a:r>
              <a:rPr lang="en-AU" sz="1800" dirty="0" err="1" smtClean="0">
                <a:solidFill>
                  <a:schemeClr val="tx1"/>
                </a:solidFill>
              </a:rPr>
              <a:t>OctoberVET</a:t>
            </a:r>
            <a:r>
              <a:rPr lang="en-AU" sz="1800" dirty="0" smtClean="0">
                <a:solidFill>
                  <a:schemeClr val="tx1"/>
                </a:solidFill>
              </a:rPr>
              <a:t> 2013</a:t>
            </a:r>
          </a:p>
          <a:p>
            <a:pPr eaLnBrk="1" fontAlgn="auto" hangingPunct="1">
              <a:spcAft>
                <a:spcPts val="0"/>
              </a:spcAft>
              <a:buFont typeface="Arial" pitchFamily="34" charset="0"/>
              <a:buNone/>
              <a:defRPr/>
            </a:pPr>
            <a:r>
              <a:rPr lang="en-AU" sz="1800" dirty="0" smtClean="0">
                <a:solidFill>
                  <a:schemeClr val="tx1"/>
                </a:solidFill>
              </a:rPr>
              <a:t>Ballarat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74638"/>
            <a:ext cx="4114800" cy="1143000"/>
          </a:xfrm>
        </p:spPr>
        <p:txBody>
          <a:bodyPr/>
          <a:lstStyle/>
          <a:p>
            <a:r>
              <a:rPr lang="en-AU" sz="3200" b="1" i="1" dirty="0" smtClean="0">
                <a:solidFill>
                  <a:srgbClr val="FF0000"/>
                </a:solidFill>
              </a:rPr>
              <a:t>Student characteristics</a:t>
            </a:r>
            <a:endParaRPr lang="en-AU" sz="3200" dirty="0"/>
          </a:p>
        </p:txBody>
      </p:sp>
      <p:sp>
        <p:nvSpPr>
          <p:cNvPr id="6" name="Freeform 5"/>
          <p:cNvSpPr/>
          <p:nvPr/>
        </p:nvSpPr>
        <p:spPr>
          <a:xfrm>
            <a:off x="457200" y="1600200"/>
            <a:ext cx="8229600" cy="1414363"/>
          </a:xfrm>
          <a:custGeom>
            <a:avLst/>
            <a:gdLst>
              <a:gd name="connsiteX0" fmla="*/ 0 w 8229600"/>
              <a:gd name="connsiteY0" fmla="*/ 141436 h 1414363"/>
              <a:gd name="connsiteX1" fmla="*/ 41426 w 8229600"/>
              <a:gd name="connsiteY1" fmla="*/ 41426 h 1414363"/>
              <a:gd name="connsiteX2" fmla="*/ 141436 w 8229600"/>
              <a:gd name="connsiteY2" fmla="*/ 1 h 1414363"/>
              <a:gd name="connsiteX3" fmla="*/ 8088164 w 8229600"/>
              <a:gd name="connsiteY3" fmla="*/ 0 h 1414363"/>
              <a:gd name="connsiteX4" fmla="*/ 8188174 w 8229600"/>
              <a:gd name="connsiteY4" fmla="*/ 41426 h 1414363"/>
              <a:gd name="connsiteX5" fmla="*/ 8229599 w 8229600"/>
              <a:gd name="connsiteY5" fmla="*/ 141436 h 1414363"/>
              <a:gd name="connsiteX6" fmla="*/ 8229600 w 8229600"/>
              <a:gd name="connsiteY6" fmla="*/ 1272927 h 1414363"/>
              <a:gd name="connsiteX7" fmla="*/ 8188174 w 8229600"/>
              <a:gd name="connsiteY7" fmla="*/ 1372937 h 1414363"/>
              <a:gd name="connsiteX8" fmla="*/ 8088164 w 8229600"/>
              <a:gd name="connsiteY8" fmla="*/ 1414363 h 1414363"/>
              <a:gd name="connsiteX9" fmla="*/ 141436 w 8229600"/>
              <a:gd name="connsiteY9" fmla="*/ 1414363 h 1414363"/>
              <a:gd name="connsiteX10" fmla="*/ 41426 w 8229600"/>
              <a:gd name="connsiteY10" fmla="*/ 1372937 h 1414363"/>
              <a:gd name="connsiteX11" fmla="*/ 0 w 8229600"/>
              <a:gd name="connsiteY11" fmla="*/ 1272927 h 1414363"/>
              <a:gd name="connsiteX12" fmla="*/ 0 w 8229600"/>
              <a:gd name="connsiteY12" fmla="*/ 141436 h 1414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1414363">
                <a:moveTo>
                  <a:pt x="0" y="141436"/>
                </a:moveTo>
                <a:cubicBezTo>
                  <a:pt x="0" y="103925"/>
                  <a:pt x="14901" y="67950"/>
                  <a:pt x="41426" y="41426"/>
                </a:cubicBezTo>
                <a:cubicBezTo>
                  <a:pt x="67950" y="14902"/>
                  <a:pt x="103925" y="0"/>
                  <a:pt x="141436" y="1"/>
                </a:cubicBezTo>
                <a:lnTo>
                  <a:pt x="8088164" y="0"/>
                </a:lnTo>
                <a:cubicBezTo>
                  <a:pt x="8125675" y="0"/>
                  <a:pt x="8161650" y="14901"/>
                  <a:pt x="8188174" y="41426"/>
                </a:cubicBezTo>
                <a:cubicBezTo>
                  <a:pt x="8214698" y="67950"/>
                  <a:pt x="8229600" y="103925"/>
                  <a:pt x="8229599" y="141436"/>
                </a:cubicBezTo>
                <a:cubicBezTo>
                  <a:pt x="8229599" y="518600"/>
                  <a:pt x="8229600" y="895763"/>
                  <a:pt x="8229600" y="1272927"/>
                </a:cubicBezTo>
                <a:cubicBezTo>
                  <a:pt x="8229600" y="1310438"/>
                  <a:pt x="8214699" y="1346413"/>
                  <a:pt x="8188174" y="1372937"/>
                </a:cubicBezTo>
                <a:cubicBezTo>
                  <a:pt x="8161650" y="1399461"/>
                  <a:pt x="8125675" y="1414363"/>
                  <a:pt x="8088164" y="1414363"/>
                </a:cubicBezTo>
                <a:lnTo>
                  <a:pt x="141436" y="1414363"/>
                </a:lnTo>
                <a:cubicBezTo>
                  <a:pt x="103925" y="1414363"/>
                  <a:pt x="67950" y="1399462"/>
                  <a:pt x="41426" y="1372937"/>
                </a:cubicBezTo>
                <a:cubicBezTo>
                  <a:pt x="14902" y="1346413"/>
                  <a:pt x="0" y="1310438"/>
                  <a:pt x="0" y="1272927"/>
                </a:cubicBezTo>
                <a:lnTo>
                  <a:pt x="0" y="14143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8316" tIns="60960" rIns="60961" bIns="60960" numCol="1" spcCol="1270" anchor="t" anchorCtr="0">
            <a:noAutofit/>
          </a:bodyPr>
          <a:lstStyle/>
          <a:p>
            <a:pPr lvl="0" algn="l" defTabSz="711200">
              <a:lnSpc>
                <a:spcPct val="90000"/>
              </a:lnSpc>
              <a:spcBef>
                <a:spcPct val="0"/>
              </a:spcBef>
              <a:spcAft>
                <a:spcPct val="35000"/>
              </a:spcAft>
            </a:pPr>
            <a:r>
              <a:rPr lang="en-AU" sz="3600" kern="1200" dirty="0" smtClean="0"/>
              <a:t>Socio-demographic measures</a:t>
            </a:r>
          </a:p>
          <a:p>
            <a:pPr lvl="0" algn="l" defTabSz="711200">
              <a:lnSpc>
                <a:spcPct val="90000"/>
              </a:lnSpc>
              <a:spcBef>
                <a:spcPct val="0"/>
              </a:spcBef>
              <a:spcAft>
                <a:spcPct val="35000"/>
              </a:spcAft>
              <a:buFont typeface="Arial" pitchFamily="34" charset="0"/>
              <a:buChar char="•"/>
            </a:pPr>
            <a:r>
              <a:rPr lang="en-AU" sz="1400" dirty="0" smtClean="0"/>
              <a:t>Gender, Indigenous Status, Australian born, English spoken at home, SES</a:t>
            </a:r>
            <a:endParaRPr lang="en-AU" sz="1400" kern="1200" dirty="0" smtClean="0"/>
          </a:p>
          <a:p>
            <a:pPr lvl="0" algn="l" defTabSz="711200">
              <a:lnSpc>
                <a:spcPct val="90000"/>
              </a:lnSpc>
              <a:spcBef>
                <a:spcPct val="0"/>
              </a:spcBef>
              <a:spcAft>
                <a:spcPct val="35000"/>
              </a:spcAft>
            </a:pPr>
            <a:endParaRPr lang="en-AU" sz="3600" kern="1200" dirty="0"/>
          </a:p>
        </p:txBody>
      </p:sp>
      <p:sp>
        <p:nvSpPr>
          <p:cNvPr id="7" name="Rounded Rectangle 6"/>
          <p:cNvSpPr/>
          <p:nvPr/>
        </p:nvSpPr>
        <p:spPr>
          <a:xfrm>
            <a:off x="598636" y="1741636"/>
            <a:ext cx="1645920" cy="1131490"/>
          </a:xfrm>
          <a:prstGeom prst="roundRect">
            <a:avLst>
              <a:gd name="adj" fmla="val 10000"/>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Freeform 7"/>
          <p:cNvSpPr/>
          <p:nvPr/>
        </p:nvSpPr>
        <p:spPr>
          <a:xfrm>
            <a:off x="457200" y="3155999"/>
            <a:ext cx="8229600" cy="1414363"/>
          </a:xfrm>
          <a:custGeom>
            <a:avLst/>
            <a:gdLst>
              <a:gd name="connsiteX0" fmla="*/ 0 w 8229600"/>
              <a:gd name="connsiteY0" fmla="*/ 141436 h 1414363"/>
              <a:gd name="connsiteX1" fmla="*/ 41426 w 8229600"/>
              <a:gd name="connsiteY1" fmla="*/ 41426 h 1414363"/>
              <a:gd name="connsiteX2" fmla="*/ 141436 w 8229600"/>
              <a:gd name="connsiteY2" fmla="*/ 1 h 1414363"/>
              <a:gd name="connsiteX3" fmla="*/ 8088164 w 8229600"/>
              <a:gd name="connsiteY3" fmla="*/ 0 h 1414363"/>
              <a:gd name="connsiteX4" fmla="*/ 8188174 w 8229600"/>
              <a:gd name="connsiteY4" fmla="*/ 41426 h 1414363"/>
              <a:gd name="connsiteX5" fmla="*/ 8229599 w 8229600"/>
              <a:gd name="connsiteY5" fmla="*/ 141436 h 1414363"/>
              <a:gd name="connsiteX6" fmla="*/ 8229600 w 8229600"/>
              <a:gd name="connsiteY6" fmla="*/ 1272927 h 1414363"/>
              <a:gd name="connsiteX7" fmla="*/ 8188174 w 8229600"/>
              <a:gd name="connsiteY7" fmla="*/ 1372937 h 1414363"/>
              <a:gd name="connsiteX8" fmla="*/ 8088164 w 8229600"/>
              <a:gd name="connsiteY8" fmla="*/ 1414363 h 1414363"/>
              <a:gd name="connsiteX9" fmla="*/ 141436 w 8229600"/>
              <a:gd name="connsiteY9" fmla="*/ 1414363 h 1414363"/>
              <a:gd name="connsiteX10" fmla="*/ 41426 w 8229600"/>
              <a:gd name="connsiteY10" fmla="*/ 1372937 h 1414363"/>
              <a:gd name="connsiteX11" fmla="*/ 0 w 8229600"/>
              <a:gd name="connsiteY11" fmla="*/ 1272927 h 1414363"/>
              <a:gd name="connsiteX12" fmla="*/ 0 w 8229600"/>
              <a:gd name="connsiteY12" fmla="*/ 141436 h 1414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1414363">
                <a:moveTo>
                  <a:pt x="0" y="141436"/>
                </a:moveTo>
                <a:cubicBezTo>
                  <a:pt x="0" y="103925"/>
                  <a:pt x="14901" y="67950"/>
                  <a:pt x="41426" y="41426"/>
                </a:cubicBezTo>
                <a:cubicBezTo>
                  <a:pt x="67950" y="14902"/>
                  <a:pt x="103925" y="0"/>
                  <a:pt x="141436" y="1"/>
                </a:cubicBezTo>
                <a:lnTo>
                  <a:pt x="8088164" y="0"/>
                </a:lnTo>
                <a:cubicBezTo>
                  <a:pt x="8125675" y="0"/>
                  <a:pt x="8161650" y="14901"/>
                  <a:pt x="8188174" y="41426"/>
                </a:cubicBezTo>
                <a:cubicBezTo>
                  <a:pt x="8214698" y="67950"/>
                  <a:pt x="8229600" y="103925"/>
                  <a:pt x="8229599" y="141436"/>
                </a:cubicBezTo>
                <a:cubicBezTo>
                  <a:pt x="8229599" y="518600"/>
                  <a:pt x="8229600" y="895763"/>
                  <a:pt x="8229600" y="1272927"/>
                </a:cubicBezTo>
                <a:cubicBezTo>
                  <a:pt x="8229600" y="1310438"/>
                  <a:pt x="8214699" y="1346413"/>
                  <a:pt x="8188174" y="1372937"/>
                </a:cubicBezTo>
                <a:cubicBezTo>
                  <a:pt x="8161650" y="1399461"/>
                  <a:pt x="8125675" y="1414363"/>
                  <a:pt x="8088164" y="1414363"/>
                </a:cubicBezTo>
                <a:lnTo>
                  <a:pt x="141436" y="1414363"/>
                </a:lnTo>
                <a:cubicBezTo>
                  <a:pt x="103925" y="1414363"/>
                  <a:pt x="67950" y="1399462"/>
                  <a:pt x="41426" y="1372937"/>
                </a:cubicBezTo>
                <a:cubicBezTo>
                  <a:pt x="14902" y="1346413"/>
                  <a:pt x="0" y="1310438"/>
                  <a:pt x="0" y="1272927"/>
                </a:cubicBezTo>
                <a:lnTo>
                  <a:pt x="0" y="14143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8316" tIns="60960" rIns="60961" bIns="60960" numCol="1" spcCol="1270" anchor="t" anchorCtr="0">
            <a:noAutofit/>
          </a:bodyPr>
          <a:lstStyle/>
          <a:p>
            <a:pPr lvl="0" algn="l" defTabSz="711200">
              <a:lnSpc>
                <a:spcPct val="90000"/>
              </a:lnSpc>
              <a:spcBef>
                <a:spcPct val="0"/>
              </a:spcBef>
              <a:spcAft>
                <a:spcPct val="35000"/>
              </a:spcAft>
            </a:pPr>
            <a:r>
              <a:rPr lang="en-AU" sz="3600" kern="1200" dirty="0" smtClean="0"/>
              <a:t>Academic </a:t>
            </a:r>
            <a:r>
              <a:rPr lang="en-AU" sz="3600" dirty="0" smtClean="0"/>
              <a:t>Performance</a:t>
            </a:r>
            <a:endParaRPr lang="en-AU" sz="3600" kern="1200" dirty="0" smtClean="0"/>
          </a:p>
          <a:p>
            <a:pPr lvl="0" algn="l" defTabSz="711200">
              <a:lnSpc>
                <a:spcPct val="90000"/>
              </a:lnSpc>
              <a:spcBef>
                <a:spcPct val="0"/>
              </a:spcBef>
              <a:spcAft>
                <a:spcPct val="35000"/>
              </a:spcAft>
              <a:buFont typeface="Arial" pitchFamily="34" charset="0"/>
              <a:buChar char="•"/>
            </a:pPr>
            <a:r>
              <a:rPr lang="en-AU" sz="1400" dirty="0" smtClean="0"/>
              <a:t>Combination of mathematics, reading and science scores in PISA</a:t>
            </a:r>
            <a:endParaRPr lang="en-AU" sz="1400" kern="1200" dirty="0" smtClean="0"/>
          </a:p>
          <a:p>
            <a:pPr lvl="0" algn="l" defTabSz="711200">
              <a:lnSpc>
                <a:spcPct val="90000"/>
              </a:lnSpc>
              <a:spcBef>
                <a:spcPct val="0"/>
              </a:spcBef>
              <a:spcAft>
                <a:spcPct val="35000"/>
              </a:spcAft>
            </a:pPr>
            <a:endParaRPr lang="en-AU" sz="3600" kern="1200" dirty="0"/>
          </a:p>
        </p:txBody>
      </p:sp>
      <p:sp>
        <p:nvSpPr>
          <p:cNvPr id="9" name="Rounded Rectangle 8"/>
          <p:cNvSpPr/>
          <p:nvPr/>
        </p:nvSpPr>
        <p:spPr>
          <a:xfrm>
            <a:off x="611556" y="3284989"/>
            <a:ext cx="1645920" cy="1131490"/>
          </a:xfrm>
          <a:prstGeom prst="roundRect">
            <a:avLst>
              <a:gd name="adj" fmla="val 10000"/>
            </a:avLst>
          </a:prstGeom>
          <a:blipFill rotWithShape="0">
            <a:blip r:embed="rId4"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reeform 9"/>
          <p:cNvSpPr/>
          <p:nvPr/>
        </p:nvSpPr>
        <p:spPr>
          <a:xfrm>
            <a:off x="457200" y="4711799"/>
            <a:ext cx="8229600" cy="1414363"/>
          </a:xfrm>
          <a:custGeom>
            <a:avLst/>
            <a:gdLst>
              <a:gd name="connsiteX0" fmla="*/ 0 w 8229600"/>
              <a:gd name="connsiteY0" fmla="*/ 141436 h 1414363"/>
              <a:gd name="connsiteX1" fmla="*/ 41426 w 8229600"/>
              <a:gd name="connsiteY1" fmla="*/ 41426 h 1414363"/>
              <a:gd name="connsiteX2" fmla="*/ 141436 w 8229600"/>
              <a:gd name="connsiteY2" fmla="*/ 1 h 1414363"/>
              <a:gd name="connsiteX3" fmla="*/ 8088164 w 8229600"/>
              <a:gd name="connsiteY3" fmla="*/ 0 h 1414363"/>
              <a:gd name="connsiteX4" fmla="*/ 8188174 w 8229600"/>
              <a:gd name="connsiteY4" fmla="*/ 41426 h 1414363"/>
              <a:gd name="connsiteX5" fmla="*/ 8229599 w 8229600"/>
              <a:gd name="connsiteY5" fmla="*/ 141436 h 1414363"/>
              <a:gd name="connsiteX6" fmla="*/ 8229600 w 8229600"/>
              <a:gd name="connsiteY6" fmla="*/ 1272927 h 1414363"/>
              <a:gd name="connsiteX7" fmla="*/ 8188174 w 8229600"/>
              <a:gd name="connsiteY7" fmla="*/ 1372937 h 1414363"/>
              <a:gd name="connsiteX8" fmla="*/ 8088164 w 8229600"/>
              <a:gd name="connsiteY8" fmla="*/ 1414363 h 1414363"/>
              <a:gd name="connsiteX9" fmla="*/ 141436 w 8229600"/>
              <a:gd name="connsiteY9" fmla="*/ 1414363 h 1414363"/>
              <a:gd name="connsiteX10" fmla="*/ 41426 w 8229600"/>
              <a:gd name="connsiteY10" fmla="*/ 1372937 h 1414363"/>
              <a:gd name="connsiteX11" fmla="*/ 0 w 8229600"/>
              <a:gd name="connsiteY11" fmla="*/ 1272927 h 1414363"/>
              <a:gd name="connsiteX12" fmla="*/ 0 w 8229600"/>
              <a:gd name="connsiteY12" fmla="*/ 141436 h 1414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1414363">
                <a:moveTo>
                  <a:pt x="0" y="141436"/>
                </a:moveTo>
                <a:cubicBezTo>
                  <a:pt x="0" y="103925"/>
                  <a:pt x="14901" y="67950"/>
                  <a:pt x="41426" y="41426"/>
                </a:cubicBezTo>
                <a:cubicBezTo>
                  <a:pt x="67950" y="14902"/>
                  <a:pt x="103925" y="0"/>
                  <a:pt x="141436" y="1"/>
                </a:cubicBezTo>
                <a:lnTo>
                  <a:pt x="8088164" y="0"/>
                </a:lnTo>
                <a:cubicBezTo>
                  <a:pt x="8125675" y="0"/>
                  <a:pt x="8161650" y="14901"/>
                  <a:pt x="8188174" y="41426"/>
                </a:cubicBezTo>
                <a:cubicBezTo>
                  <a:pt x="8214698" y="67950"/>
                  <a:pt x="8229600" y="103925"/>
                  <a:pt x="8229599" y="141436"/>
                </a:cubicBezTo>
                <a:cubicBezTo>
                  <a:pt x="8229599" y="518600"/>
                  <a:pt x="8229600" y="895763"/>
                  <a:pt x="8229600" y="1272927"/>
                </a:cubicBezTo>
                <a:cubicBezTo>
                  <a:pt x="8229600" y="1310438"/>
                  <a:pt x="8214699" y="1346413"/>
                  <a:pt x="8188174" y="1372937"/>
                </a:cubicBezTo>
                <a:cubicBezTo>
                  <a:pt x="8161650" y="1399461"/>
                  <a:pt x="8125675" y="1414363"/>
                  <a:pt x="8088164" y="1414363"/>
                </a:cubicBezTo>
                <a:lnTo>
                  <a:pt x="141436" y="1414363"/>
                </a:lnTo>
                <a:cubicBezTo>
                  <a:pt x="103925" y="1414363"/>
                  <a:pt x="67950" y="1399462"/>
                  <a:pt x="41426" y="1372937"/>
                </a:cubicBezTo>
                <a:cubicBezTo>
                  <a:pt x="14902" y="1346413"/>
                  <a:pt x="0" y="1310438"/>
                  <a:pt x="0" y="1272927"/>
                </a:cubicBezTo>
                <a:lnTo>
                  <a:pt x="0" y="14143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8316" tIns="60960" rIns="60961" bIns="60960" numCol="1" spcCol="1270" anchor="t" anchorCtr="0">
            <a:noAutofit/>
          </a:bodyPr>
          <a:lstStyle/>
          <a:p>
            <a:pPr lvl="0" algn="l" defTabSz="711200">
              <a:lnSpc>
                <a:spcPct val="90000"/>
              </a:lnSpc>
              <a:spcBef>
                <a:spcPct val="0"/>
              </a:spcBef>
              <a:spcAft>
                <a:spcPct val="35000"/>
              </a:spcAft>
            </a:pPr>
            <a:r>
              <a:rPr lang="en-AU" sz="3600" kern="1200" dirty="0" smtClean="0"/>
              <a:t>Aspirations and Perceptions</a:t>
            </a:r>
          </a:p>
          <a:p>
            <a:pPr lvl="0" algn="l" defTabSz="711200">
              <a:lnSpc>
                <a:spcPct val="90000"/>
              </a:lnSpc>
              <a:spcBef>
                <a:spcPct val="0"/>
              </a:spcBef>
              <a:spcAft>
                <a:spcPct val="35000"/>
              </a:spcAft>
              <a:buFont typeface="Arial" pitchFamily="34" charset="0"/>
              <a:buChar char="•"/>
            </a:pPr>
            <a:r>
              <a:rPr lang="en-AU" sz="1400" dirty="0" smtClean="0"/>
              <a:t> Year 12 completion plans, tertiary education aspirations, perceptions of school</a:t>
            </a:r>
            <a:endParaRPr lang="en-AU" sz="1400" kern="1200" dirty="0"/>
          </a:p>
        </p:txBody>
      </p:sp>
      <p:sp>
        <p:nvSpPr>
          <p:cNvPr id="11" name="Rounded Rectangle 10"/>
          <p:cNvSpPr/>
          <p:nvPr/>
        </p:nvSpPr>
        <p:spPr>
          <a:xfrm>
            <a:off x="598636" y="4853235"/>
            <a:ext cx="1645920" cy="1131490"/>
          </a:xfrm>
          <a:prstGeom prst="roundRect">
            <a:avLst>
              <a:gd name="adj" fmla="val 10000"/>
            </a:avLst>
          </a:prstGeom>
          <a:blipFill rotWithShape="0">
            <a:blip r:embed="rId5"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8620123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a:xfrm>
            <a:off x="3707904" y="274638"/>
            <a:ext cx="4978896" cy="1143000"/>
          </a:xfrm>
        </p:spPr>
        <p:txBody>
          <a:bodyPr/>
          <a:lstStyle/>
          <a:p>
            <a:pPr algn="r"/>
            <a:r>
              <a:rPr lang="en-AU" sz="3200" b="1" i="1" dirty="0" smtClean="0">
                <a:solidFill>
                  <a:srgbClr val="FF0000"/>
                </a:solidFill>
              </a:rPr>
              <a:t>School characteristics</a:t>
            </a:r>
            <a:endParaRPr lang="en-AU" sz="3200" b="1" i="1"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707904" y="274638"/>
            <a:ext cx="4978896" cy="1143000"/>
          </a:xfrm>
        </p:spPr>
        <p:txBody>
          <a:bodyPr/>
          <a:lstStyle/>
          <a:p>
            <a:pPr algn="r"/>
            <a:r>
              <a:rPr lang="en-AU" sz="3200" b="1" i="1" dirty="0" smtClean="0">
                <a:solidFill>
                  <a:srgbClr val="FF0000"/>
                </a:solidFill>
              </a:rPr>
              <a:t>How much</a:t>
            </a:r>
            <a:br>
              <a:rPr lang="en-AU" sz="3200" b="1" i="1" dirty="0" smtClean="0">
                <a:solidFill>
                  <a:srgbClr val="FF0000"/>
                </a:solidFill>
              </a:rPr>
            </a:br>
            <a:r>
              <a:rPr lang="en-AU" sz="3200" b="1" i="1" dirty="0" smtClean="0">
                <a:solidFill>
                  <a:srgbClr val="FF0000"/>
                </a:solidFill>
              </a:rPr>
              <a:t>do schools matter?</a:t>
            </a:r>
            <a:endParaRPr lang="en-AU" sz="3200" b="1" i="1" dirty="0">
              <a:solidFill>
                <a:srgbClr val="FF0000"/>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853140657"/>
              </p:ext>
            </p:extLst>
          </p:nvPr>
        </p:nvGraphicFramePr>
        <p:xfrm>
          <a:off x="179512" y="2132856"/>
          <a:ext cx="4042792" cy="37010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1"/>
          <p:cNvGraphicFramePr>
            <a:graphicFrameLocks/>
          </p:cNvGraphicFramePr>
          <p:nvPr>
            <p:extLst>
              <p:ext uri="{D42A27DB-BD31-4B8C-83A1-F6EECF244321}">
                <p14:modId xmlns:p14="http://schemas.microsoft.com/office/powerpoint/2010/main" val="4128972298"/>
              </p:ext>
            </p:extLst>
          </p:nvPr>
        </p:nvGraphicFramePr>
        <p:xfrm>
          <a:off x="4572000" y="1974752"/>
          <a:ext cx="4320480" cy="3888432"/>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1331640" y="1619508"/>
            <a:ext cx="1656184" cy="369332"/>
          </a:xfrm>
          <a:prstGeom prst="rect">
            <a:avLst/>
          </a:prstGeom>
          <a:noFill/>
        </p:spPr>
        <p:txBody>
          <a:bodyPr wrap="square" rtlCol="0">
            <a:spAutoFit/>
          </a:bodyPr>
          <a:lstStyle/>
          <a:p>
            <a:pPr algn="ctr"/>
            <a:r>
              <a:rPr lang="en-AU" dirty="0" smtClean="0"/>
              <a:t>ATAR scores</a:t>
            </a:r>
            <a:endParaRPr lang="en-AU" dirty="0"/>
          </a:p>
        </p:txBody>
      </p:sp>
      <p:sp>
        <p:nvSpPr>
          <p:cNvPr id="7" name="TextBox 6"/>
          <p:cNvSpPr txBox="1"/>
          <p:nvPr/>
        </p:nvSpPr>
        <p:spPr>
          <a:xfrm>
            <a:off x="4355976" y="1619508"/>
            <a:ext cx="4824536" cy="369332"/>
          </a:xfrm>
          <a:prstGeom prst="rect">
            <a:avLst/>
          </a:prstGeom>
          <a:noFill/>
        </p:spPr>
        <p:txBody>
          <a:bodyPr wrap="square" rtlCol="0">
            <a:spAutoFit/>
          </a:bodyPr>
          <a:lstStyle/>
          <a:p>
            <a:pPr algn="ctr"/>
            <a:r>
              <a:rPr lang="en-AU" dirty="0" smtClean="0"/>
              <a:t>Uni Enrolment (accounting for ATAR scores)</a:t>
            </a:r>
            <a:endParaRPr lang="en-AU" dirty="0"/>
          </a:p>
        </p:txBody>
      </p:sp>
    </p:spTree>
    <p:extLst>
      <p:ext uri="{BB962C8B-B14F-4D97-AF65-F5344CB8AC3E}">
        <p14:creationId xmlns:p14="http://schemas.microsoft.com/office/powerpoint/2010/main" val="23216841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7514682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a:spLocks noGrp="1"/>
          </p:cNvSpPr>
          <p:nvPr>
            <p:ph type="title"/>
          </p:nvPr>
        </p:nvSpPr>
        <p:spPr>
          <a:xfrm>
            <a:off x="3707904" y="274638"/>
            <a:ext cx="4978896" cy="1143000"/>
          </a:xfrm>
        </p:spPr>
        <p:txBody>
          <a:bodyPr/>
          <a:lstStyle/>
          <a:p>
            <a:pPr algn="r"/>
            <a:r>
              <a:rPr lang="en-AU" sz="3200" b="1" i="1" dirty="0" smtClean="0">
                <a:solidFill>
                  <a:srgbClr val="FF0000"/>
                </a:solidFill>
              </a:rPr>
              <a:t>Which school characteristics matter for ATAR?</a:t>
            </a:r>
            <a:endParaRPr lang="en-AU" sz="3200" b="1" i="1"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1028700" y="1696244"/>
            <a:ext cx="7086600" cy="4333875"/>
          </a:xfrm>
          <a:prstGeom prst="rect">
            <a:avLst/>
          </a:prstGeom>
          <a:noFill/>
          <a:ln w="9525">
            <a:noFill/>
            <a:miter lim="800000"/>
            <a:headEnd/>
            <a:tailEnd/>
          </a:ln>
        </p:spPr>
      </p:pic>
      <p:sp>
        <p:nvSpPr>
          <p:cNvPr id="5" name="Title 1"/>
          <p:cNvSpPr txBox="1">
            <a:spLocks/>
          </p:cNvSpPr>
          <p:nvPr/>
        </p:nvSpPr>
        <p:spPr bwMode="auto">
          <a:xfrm>
            <a:off x="3707904" y="274638"/>
            <a:ext cx="4978896"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r>
              <a:rPr lang="en-AU" sz="3200" b="1" i="1" dirty="0" smtClean="0">
                <a:solidFill>
                  <a:srgbClr val="FF0000"/>
                </a:solidFill>
              </a:rPr>
              <a:t>Which school characteristics </a:t>
            </a:r>
            <a:r>
              <a:rPr lang="en-AU" sz="3200" b="1" i="1" u="sng" dirty="0" smtClean="0">
                <a:solidFill>
                  <a:srgbClr val="FF0000"/>
                </a:solidFill>
              </a:rPr>
              <a:t>matter most</a:t>
            </a:r>
            <a:r>
              <a:rPr lang="en-AU" sz="3200" b="1" i="1" dirty="0" smtClean="0">
                <a:solidFill>
                  <a:srgbClr val="FF0000"/>
                </a:solidFill>
              </a:rPr>
              <a:t> for ATAR?</a:t>
            </a:r>
            <a:endParaRPr lang="en-AU" sz="3200" b="1" i="1"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ncver.edu.au\data\users\SinanGemici\Desktop\Patrick Graphs\SPAG_TER_Sector_FINALMODEL_Final1.jpeg"/>
          <p:cNvPicPr/>
          <p:nvPr/>
        </p:nvPicPr>
        <p:blipFill>
          <a:blip r:embed="rId3" cstate="print"/>
          <a:srcRect/>
          <a:stretch>
            <a:fillRect/>
          </a:stretch>
        </p:blipFill>
        <p:spPr bwMode="auto">
          <a:xfrm>
            <a:off x="2592000" y="1456568"/>
            <a:ext cx="3960000" cy="5284800"/>
          </a:xfrm>
          <a:prstGeom prst="rect">
            <a:avLst/>
          </a:prstGeom>
          <a:noFill/>
          <a:ln w="9525">
            <a:noFill/>
            <a:miter lim="800000"/>
            <a:headEnd/>
            <a:tailEnd/>
          </a:ln>
        </p:spPr>
      </p:pic>
      <p:sp>
        <p:nvSpPr>
          <p:cNvPr id="4" name="Title 1"/>
          <p:cNvSpPr>
            <a:spLocks noGrp="1"/>
          </p:cNvSpPr>
          <p:nvPr>
            <p:ph type="title"/>
          </p:nvPr>
        </p:nvSpPr>
        <p:spPr>
          <a:xfrm>
            <a:off x="3707904" y="274638"/>
            <a:ext cx="4978896" cy="1143000"/>
          </a:xfrm>
        </p:spPr>
        <p:txBody>
          <a:bodyPr/>
          <a:lstStyle/>
          <a:p>
            <a:pPr algn="r"/>
            <a:r>
              <a:rPr lang="en-AU" sz="3200" b="1" i="1" dirty="0" smtClean="0">
                <a:solidFill>
                  <a:srgbClr val="FF0000"/>
                </a:solidFill>
              </a:rPr>
              <a:t>Differences by</a:t>
            </a:r>
            <a:br>
              <a:rPr lang="en-AU" sz="3200" b="1" i="1" dirty="0" smtClean="0">
                <a:solidFill>
                  <a:srgbClr val="FF0000"/>
                </a:solidFill>
              </a:rPr>
            </a:br>
            <a:r>
              <a:rPr lang="en-AU" sz="3200" b="1" i="1" dirty="0" smtClean="0">
                <a:solidFill>
                  <a:srgbClr val="FF0000"/>
                </a:solidFill>
              </a:rPr>
              <a:t>school sector for ATAR</a:t>
            </a:r>
            <a:endParaRPr lang="en-AU" sz="3200" b="1" i="1" dirty="0">
              <a:solidFill>
                <a:srgbClr val="FF0000"/>
              </a:solidFill>
            </a:endParaRPr>
          </a:p>
        </p:txBody>
      </p:sp>
      <p:sp>
        <p:nvSpPr>
          <p:cNvPr id="5" name="Oval 4"/>
          <p:cNvSpPr/>
          <p:nvPr/>
        </p:nvSpPr>
        <p:spPr>
          <a:xfrm>
            <a:off x="2915816" y="2132856"/>
            <a:ext cx="50405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p:cNvSpPr/>
          <p:nvPr/>
        </p:nvSpPr>
        <p:spPr>
          <a:xfrm>
            <a:off x="6012160" y="1844824"/>
            <a:ext cx="504056" cy="50405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p:cNvSpPr/>
          <p:nvPr/>
        </p:nvSpPr>
        <p:spPr>
          <a:xfrm>
            <a:off x="2915816" y="3284984"/>
            <a:ext cx="50405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p:cNvSpPr/>
          <p:nvPr/>
        </p:nvSpPr>
        <p:spPr>
          <a:xfrm>
            <a:off x="6012160" y="2996952"/>
            <a:ext cx="504056" cy="50405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p:cNvSpPr/>
          <p:nvPr/>
        </p:nvSpPr>
        <p:spPr>
          <a:xfrm>
            <a:off x="2915816" y="4365104"/>
            <a:ext cx="50405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p:cNvSpPr/>
          <p:nvPr/>
        </p:nvSpPr>
        <p:spPr>
          <a:xfrm>
            <a:off x="6012160" y="4149080"/>
            <a:ext cx="504056" cy="50405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p:cNvSpPr/>
          <p:nvPr/>
        </p:nvSpPr>
        <p:spPr>
          <a:xfrm>
            <a:off x="6012160" y="5301208"/>
            <a:ext cx="504056" cy="50405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2592000" y="2852936"/>
            <a:ext cx="3960000" cy="396044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82741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2000"/>
                                        <p:tgtEl>
                                          <p:spTgt spid="13"/>
                                        </p:tgtEl>
                                      </p:cBhvr>
                                    </p:animEffect>
                                    <p:set>
                                      <p:cBhvr>
                                        <p:cTn id="15" dur="1" fill="hold">
                                          <p:stCondLst>
                                            <p:cond delay="1999"/>
                                          </p:stCondLst>
                                        </p:cTn>
                                        <p:tgtEl>
                                          <p:spTgt spid="1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707904" y="274638"/>
            <a:ext cx="4978896" cy="1143000"/>
          </a:xfrm>
        </p:spPr>
        <p:txBody>
          <a:bodyPr/>
          <a:lstStyle/>
          <a:p>
            <a:pPr algn="r"/>
            <a:r>
              <a:rPr lang="en-AU" sz="3200" b="1" i="1" dirty="0" smtClean="0">
                <a:solidFill>
                  <a:srgbClr val="FF0000"/>
                </a:solidFill>
              </a:rPr>
              <a:t>Summary of </a:t>
            </a:r>
            <a:r>
              <a:rPr lang="en-AU" sz="3200" b="1" i="1" u="sng" dirty="0" smtClean="0">
                <a:solidFill>
                  <a:srgbClr val="FF0000"/>
                </a:solidFill>
              </a:rPr>
              <a:t>most important</a:t>
            </a:r>
            <a:r>
              <a:rPr lang="en-AU" sz="3200" b="1" i="1" dirty="0" smtClean="0">
                <a:solidFill>
                  <a:srgbClr val="FF0000"/>
                </a:solidFill>
              </a:rPr>
              <a:t> school characteristics</a:t>
            </a:r>
            <a:endParaRPr lang="en-AU" sz="3200" b="1" i="1"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852925754"/>
              </p:ext>
            </p:extLst>
          </p:nvPr>
        </p:nvGraphicFramePr>
        <p:xfrm>
          <a:off x="1115616" y="1700805"/>
          <a:ext cx="6840760" cy="1957512"/>
        </p:xfrm>
        <a:graphic>
          <a:graphicData uri="http://schemas.openxmlformats.org/drawingml/2006/table">
            <a:tbl>
              <a:tblPr firstRow="1" firstCol="1" bandRow="1">
                <a:tableStyleId>{5C22544A-7EE6-4342-B048-85BDC9FD1C3A}</a:tableStyleId>
              </a:tblPr>
              <a:tblGrid>
                <a:gridCol w="3456384"/>
                <a:gridCol w="3384376"/>
              </a:tblGrid>
              <a:tr h="583817">
                <a:tc>
                  <a:txBody>
                    <a:bodyPr/>
                    <a:lstStyle/>
                    <a:p>
                      <a:pPr algn="ctr">
                        <a:spcBef>
                          <a:spcPts val="400"/>
                        </a:spcBef>
                        <a:spcAft>
                          <a:spcPts val="400"/>
                        </a:spcAft>
                      </a:pPr>
                      <a:r>
                        <a:rPr lang="en-AU" sz="1200" dirty="0">
                          <a:effectLst/>
                        </a:rPr>
                        <a:t>School </a:t>
                      </a:r>
                      <a:r>
                        <a:rPr lang="en-AU" sz="1200" dirty="0" smtClean="0">
                          <a:effectLst/>
                        </a:rPr>
                        <a:t>Characteristics</a:t>
                      </a:r>
                      <a:endParaRPr lang="en-AU" sz="1200" b="1" dirty="0">
                        <a:effectLst/>
                        <a:latin typeface="Arial"/>
                        <a:ea typeface="Times New Roman"/>
                        <a:cs typeface="Times New Roman"/>
                      </a:endParaRPr>
                    </a:p>
                  </a:txBody>
                  <a:tcPr marL="68580" marR="68580" marT="0" marB="0" anchor="ctr"/>
                </a:tc>
                <a:tc>
                  <a:txBody>
                    <a:bodyPr/>
                    <a:lstStyle/>
                    <a:p>
                      <a:pPr algn="ctr">
                        <a:spcBef>
                          <a:spcPts val="400"/>
                        </a:spcBef>
                        <a:spcAft>
                          <a:spcPts val="400"/>
                        </a:spcAft>
                      </a:pPr>
                      <a:r>
                        <a:rPr lang="en-AU" sz="1200" dirty="0" smtClean="0">
                          <a:effectLst/>
                        </a:rPr>
                        <a:t>ATAR scores</a:t>
                      </a:r>
                      <a:endParaRPr lang="en-AU" sz="1200" b="1" dirty="0">
                        <a:effectLst/>
                        <a:latin typeface="Arial"/>
                        <a:ea typeface="Times New Roman"/>
                        <a:cs typeface="Times New Roman"/>
                      </a:endParaRPr>
                    </a:p>
                  </a:txBody>
                  <a:tcPr marL="68580" marR="68580" marT="0" marB="0" anchor="ctr"/>
                </a:tc>
              </a:tr>
              <a:tr h="274739">
                <a:tc>
                  <a:txBody>
                    <a:bodyPr/>
                    <a:lstStyle/>
                    <a:p>
                      <a:pPr marL="180340">
                        <a:spcBef>
                          <a:spcPts val="200"/>
                        </a:spcBef>
                        <a:spcAft>
                          <a:spcPts val="200"/>
                        </a:spcAft>
                      </a:pPr>
                      <a:r>
                        <a:rPr lang="en-AU" sz="1200" dirty="0" smtClean="0">
                          <a:effectLst/>
                        </a:rPr>
                        <a:t>Non-government</a:t>
                      </a:r>
                      <a:endParaRPr lang="en-AU" sz="1200" dirty="0">
                        <a:effectLst/>
                        <a:latin typeface="Arial"/>
                        <a:ea typeface="Times New Roman"/>
                        <a:cs typeface="Times New Roman"/>
                      </a:endParaRPr>
                    </a:p>
                  </a:txBody>
                  <a:tcPr marL="68580" marR="68580" marT="0" marB="0" anchor="ctr"/>
                </a:tc>
                <a:tc>
                  <a:txBody>
                    <a:bodyPr/>
                    <a:lstStyle/>
                    <a:p>
                      <a:pPr algn="ctr">
                        <a:spcBef>
                          <a:spcPts val="200"/>
                        </a:spcBef>
                        <a:spcAft>
                          <a:spcPts val="200"/>
                        </a:spcAft>
                      </a:pPr>
                      <a:r>
                        <a:rPr lang="en-AU" sz="1200" b="1" dirty="0">
                          <a:solidFill>
                            <a:srgbClr val="FF0000"/>
                          </a:solidFill>
                          <a:effectLst/>
                          <a:sym typeface="Wingdings"/>
                        </a:rPr>
                        <a:t></a:t>
                      </a:r>
                      <a:endParaRPr lang="en-AU" sz="1200" b="1" dirty="0">
                        <a:solidFill>
                          <a:srgbClr val="FF0000"/>
                        </a:solidFill>
                        <a:effectLst/>
                        <a:latin typeface="Arial"/>
                        <a:ea typeface="Times New Roman"/>
                        <a:cs typeface="Times New Roman"/>
                      </a:endParaRPr>
                    </a:p>
                  </a:txBody>
                  <a:tcPr marL="68580" marR="68580" marT="0" marB="0" anchor="ctr"/>
                </a:tc>
              </a:tr>
              <a:tr h="274739">
                <a:tc>
                  <a:txBody>
                    <a:bodyPr/>
                    <a:lstStyle/>
                    <a:p>
                      <a:pPr marL="180340">
                        <a:spcBef>
                          <a:spcPts val="200"/>
                        </a:spcBef>
                        <a:spcAft>
                          <a:spcPts val="200"/>
                        </a:spcAft>
                      </a:pPr>
                      <a:r>
                        <a:rPr lang="en-AU" sz="1200" dirty="0" smtClean="0">
                          <a:effectLst/>
                        </a:rPr>
                        <a:t>Single-sex</a:t>
                      </a:r>
                      <a:endParaRPr lang="en-AU" sz="1200" dirty="0">
                        <a:effectLst/>
                        <a:latin typeface="Arial"/>
                        <a:ea typeface="Times New Roman"/>
                        <a:cs typeface="Times New Roman"/>
                      </a:endParaRPr>
                    </a:p>
                  </a:txBody>
                  <a:tcPr marL="68580" marR="68580" marT="0" marB="0" anchor="ctr"/>
                </a:tc>
                <a:tc>
                  <a:txBody>
                    <a:bodyPr/>
                    <a:lstStyle/>
                    <a:p>
                      <a:pPr algn="ctr">
                        <a:spcBef>
                          <a:spcPts val="200"/>
                        </a:spcBef>
                        <a:spcAft>
                          <a:spcPts val="200"/>
                        </a:spcAft>
                      </a:pPr>
                      <a:r>
                        <a:rPr lang="en-AU" sz="1200" b="1" dirty="0">
                          <a:solidFill>
                            <a:srgbClr val="FF0000"/>
                          </a:solidFill>
                          <a:effectLst/>
                          <a:sym typeface="Wingdings"/>
                        </a:rPr>
                        <a:t></a:t>
                      </a:r>
                      <a:endParaRPr lang="en-AU" sz="1200" b="1" dirty="0">
                        <a:solidFill>
                          <a:srgbClr val="FF0000"/>
                        </a:solidFill>
                        <a:effectLst/>
                        <a:latin typeface="Arial"/>
                        <a:ea typeface="Times New Roman"/>
                        <a:cs typeface="Times New Roman"/>
                      </a:endParaRPr>
                    </a:p>
                  </a:txBody>
                  <a:tcPr marL="68580" marR="68580" marT="0" marB="0" anchor="ctr"/>
                </a:tc>
              </a:tr>
              <a:tr h="274739">
                <a:tc>
                  <a:txBody>
                    <a:bodyPr/>
                    <a:lstStyle/>
                    <a:p>
                      <a:pPr marL="180340">
                        <a:spcBef>
                          <a:spcPts val="200"/>
                        </a:spcBef>
                        <a:spcAft>
                          <a:spcPts val="200"/>
                        </a:spcAft>
                      </a:pPr>
                      <a:r>
                        <a:rPr lang="en-AU" sz="1200">
                          <a:effectLst/>
                        </a:rPr>
                        <a:t>Moderate exposure to the world of work</a:t>
                      </a:r>
                      <a:endParaRPr lang="en-AU" sz="1200">
                        <a:effectLst/>
                        <a:latin typeface="Arial"/>
                        <a:ea typeface="Times New Roman"/>
                        <a:cs typeface="Times New Roman"/>
                      </a:endParaRPr>
                    </a:p>
                  </a:txBody>
                  <a:tcPr marL="68580" marR="68580" marT="0" marB="0" anchor="ctr"/>
                </a:tc>
                <a:tc>
                  <a:txBody>
                    <a:bodyPr/>
                    <a:lstStyle/>
                    <a:p>
                      <a:pPr algn="ctr">
                        <a:spcBef>
                          <a:spcPts val="200"/>
                        </a:spcBef>
                        <a:spcAft>
                          <a:spcPts val="200"/>
                        </a:spcAft>
                      </a:pPr>
                      <a:r>
                        <a:rPr lang="en-AU" sz="1200" b="1" dirty="0">
                          <a:solidFill>
                            <a:srgbClr val="FF0000"/>
                          </a:solidFill>
                          <a:effectLst/>
                          <a:sym typeface="Wingdings"/>
                        </a:rPr>
                        <a:t></a:t>
                      </a:r>
                      <a:endParaRPr lang="en-AU" sz="1200" b="1" dirty="0">
                        <a:solidFill>
                          <a:srgbClr val="FF0000"/>
                        </a:solidFill>
                        <a:effectLst/>
                        <a:latin typeface="Arial"/>
                        <a:ea typeface="Times New Roman"/>
                        <a:cs typeface="Times New Roman"/>
                      </a:endParaRPr>
                    </a:p>
                  </a:txBody>
                  <a:tcPr marL="68580" marR="68580" marT="0" marB="0" anchor="ctr"/>
                </a:tc>
              </a:tr>
              <a:tr h="274739">
                <a:tc>
                  <a:txBody>
                    <a:bodyPr/>
                    <a:lstStyle/>
                    <a:p>
                      <a:pPr marL="180340">
                        <a:spcBef>
                          <a:spcPts val="200"/>
                        </a:spcBef>
                        <a:spcAft>
                          <a:spcPts val="200"/>
                        </a:spcAft>
                      </a:pPr>
                      <a:r>
                        <a:rPr lang="en-AU" sz="1200" dirty="0">
                          <a:effectLst/>
                        </a:rPr>
                        <a:t>Strong parental pressure </a:t>
                      </a:r>
                      <a:r>
                        <a:rPr lang="en-AU" sz="1200" dirty="0" smtClean="0">
                          <a:effectLst/>
                        </a:rPr>
                        <a:t>on schools</a:t>
                      </a:r>
                      <a:endParaRPr lang="en-AU" sz="1200" dirty="0">
                        <a:effectLst/>
                        <a:latin typeface="Arial"/>
                        <a:ea typeface="Times New Roman"/>
                        <a:cs typeface="Times New Roman"/>
                      </a:endParaRPr>
                    </a:p>
                  </a:txBody>
                  <a:tcPr marL="68580" marR="68580" marT="0" marB="0" anchor="ctr"/>
                </a:tc>
                <a:tc>
                  <a:txBody>
                    <a:bodyPr/>
                    <a:lstStyle/>
                    <a:p>
                      <a:pPr algn="ctr">
                        <a:spcBef>
                          <a:spcPts val="200"/>
                        </a:spcBef>
                        <a:spcAft>
                          <a:spcPts val="200"/>
                        </a:spcAft>
                      </a:pPr>
                      <a:r>
                        <a:rPr lang="en-AU" sz="1200" b="1" dirty="0">
                          <a:solidFill>
                            <a:srgbClr val="FF0000"/>
                          </a:solidFill>
                          <a:effectLst/>
                          <a:sym typeface="Wingdings"/>
                        </a:rPr>
                        <a:t></a:t>
                      </a:r>
                      <a:endParaRPr lang="en-AU" sz="1200" b="1" dirty="0">
                        <a:solidFill>
                          <a:srgbClr val="FF0000"/>
                        </a:solidFill>
                        <a:effectLst/>
                        <a:latin typeface="Arial"/>
                        <a:ea typeface="Times New Roman"/>
                        <a:cs typeface="Times New Roman"/>
                      </a:endParaRPr>
                    </a:p>
                  </a:txBody>
                  <a:tcPr marL="68580" marR="68580" marT="0" marB="0" anchor="ctr"/>
                </a:tc>
              </a:tr>
              <a:tr h="274739">
                <a:tc>
                  <a:txBody>
                    <a:bodyPr/>
                    <a:lstStyle/>
                    <a:p>
                      <a:pPr marL="180340">
                        <a:spcBef>
                          <a:spcPts val="200"/>
                        </a:spcBef>
                        <a:spcAft>
                          <a:spcPts val="200"/>
                        </a:spcAft>
                      </a:pPr>
                      <a:r>
                        <a:rPr lang="en-AU" sz="1200" dirty="0">
                          <a:effectLst/>
                        </a:rPr>
                        <a:t>Larger school size</a:t>
                      </a:r>
                      <a:endParaRPr lang="en-AU" sz="1200" dirty="0">
                        <a:effectLst/>
                        <a:latin typeface="Arial"/>
                        <a:ea typeface="Times New Roman"/>
                        <a:cs typeface="Times New Roman"/>
                      </a:endParaRPr>
                    </a:p>
                  </a:txBody>
                  <a:tcPr marL="68580" marR="68580" marT="0" marB="0" anchor="ctr"/>
                </a:tc>
                <a:tc>
                  <a:txBody>
                    <a:bodyPr/>
                    <a:lstStyle/>
                    <a:p>
                      <a:pPr algn="ctr">
                        <a:spcBef>
                          <a:spcPts val="200"/>
                        </a:spcBef>
                        <a:spcAft>
                          <a:spcPts val="200"/>
                        </a:spcAft>
                      </a:pPr>
                      <a:r>
                        <a:rPr lang="en-AU" sz="1200" b="1" dirty="0">
                          <a:solidFill>
                            <a:srgbClr val="FF0000"/>
                          </a:solidFill>
                          <a:effectLst/>
                          <a:sym typeface="Wingdings"/>
                        </a:rPr>
                        <a:t></a:t>
                      </a:r>
                      <a:endParaRPr lang="en-AU" sz="1200" b="1" dirty="0">
                        <a:solidFill>
                          <a:srgbClr val="FF0000"/>
                        </a:solidFill>
                        <a:effectLst/>
                        <a:latin typeface="Arial"/>
                        <a:ea typeface="Times New Roman"/>
                        <a:cs typeface="Times New Roman"/>
                      </a:endParaRPr>
                    </a:p>
                  </a:txBody>
                  <a:tcPr marL="68580" marR="68580" marT="0" marB="0"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38789666"/>
              </p:ext>
            </p:extLst>
          </p:nvPr>
        </p:nvGraphicFramePr>
        <p:xfrm>
          <a:off x="1115616" y="4088802"/>
          <a:ext cx="6840760" cy="1356422"/>
        </p:xfrm>
        <a:graphic>
          <a:graphicData uri="http://schemas.openxmlformats.org/drawingml/2006/table">
            <a:tbl>
              <a:tblPr firstRow="1" firstCol="1" bandRow="1">
                <a:tableStyleId>{5C22544A-7EE6-4342-B048-85BDC9FD1C3A}</a:tableStyleId>
              </a:tblPr>
              <a:tblGrid>
                <a:gridCol w="3456384"/>
                <a:gridCol w="3384376"/>
              </a:tblGrid>
              <a:tr h="562418">
                <a:tc>
                  <a:txBody>
                    <a:bodyPr/>
                    <a:lstStyle/>
                    <a:p>
                      <a:pPr algn="ctr">
                        <a:spcBef>
                          <a:spcPts val="400"/>
                        </a:spcBef>
                        <a:spcAft>
                          <a:spcPts val="400"/>
                        </a:spcAft>
                      </a:pPr>
                      <a:r>
                        <a:rPr lang="en-AU" sz="1200" dirty="0">
                          <a:effectLst/>
                        </a:rPr>
                        <a:t>School </a:t>
                      </a:r>
                      <a:r>
                        <a:rPr lang="en-AU" sz="1200" dirty="0" smtClean="0">
                          <a:effectLst/>
                        </a:rPr>
                        <a:t>Characteristics</a:t>
                      </a:r>
                      <a:endParaRPr lang="en-AU" sz="1200" b="1" dirty="0">
                        <a:effectLst/>
                        <a:latin typeface="Arial"/>
                        <a:ea typeface="Times New Roman"/>
                        <a:cs typeface="Times New Roman"/>
                      </a:endParaRPr>
                    </a:p>
                  </a:txBody>
                  <a:tcPr marL="68580" marR="68580" marT="0" marB="0" anchor="ctr"/>
                </a:tc>
                <a:tc>
                  <a:txBody>
                    <a:bodyPr/>
                    <a:lstStyle/>
                    <a:p>
                      <a:pPr algn="ctr">
                        <a:spcBef>
                          <a:spcPts val="400"/>
                        </a:spcBef>
                        <a:spcAft>
                          <a:spcPts val="400"/>
                        </a:spcAft>
                      </a:pPr>
                      <a:r>
                        <a:rPr lang="en-AU" sz="1200" dirty="0" smtClean="0">
                          <a:effectLst/>
                        </a:rPr>
                        <a:t>University Enrolment</a:t>
                      </a:r>
                      <a:r>
                        <a:rPr lang="en-AU" sz="1200" dirty="0">
                          <a:effectLst/>
                        </a:rPr>
                        <a:t/>
                      </a:r>
                      <a:br>
                        <a:rPr lang="en-AU" sz="1200" dirty="0">
                          <a:effectLst/>
                        </a:rPr>
                      </a:br>
                      <a:r>
                        <a:rPr lang="en-AU" sz="1200" dirty="0" smtClean="0">
                          <a:effectLst/>
                        </a:rPr>
                        <a:t>(accounting </a:t>
                      </a:r>
                      <a:r>
                        <a:rPr lang="en-AU" sz="1200" dirty="0">
                          <a:effectLst/>
                        </a:rPr>
                        <a:t>for </a:t>
                      </a:r>
                      <a:r>
                        <a:rPr lang="en-AU" sz="1200" dirty="0" smtClean="0">
                          <a:effectLst/>
                        </a:rPr>
                        <a:t>ATAR scores)</a:t>
                      </a:r>
                      <a:endParaRPr lang="en-AU" sz="1200" b="1" dirty="0">
                        <a:effectLst/>
                        <a:latin typeface="Arial"/>
                        <a:ea typeface="Times New Roman"/>
                        <a:cs typeface="Times New Roman"/>
                      </a:endParaRPr>
                    </a:p>
                  </a:txBody>
                  <a:tcPr marL="68580" marR="68580" marT="0" marB="0" anchor="ctr"/>
                </a:tc>
              </a:tr>
              <a:tr h="264668">
                <a:tc>
                  <a:txBody>
                    <a:bodyPr/>
                    <a:lstStyle/>
                    <a:p>
                      <a:pPr marL="180340">
                        <a:spcBef>
                          <a:spcPts val="200"/>
                        </a:spcBef>
                        <a:spcAft>
                          <a:spcPts val="200"/>
                        </a:spcAft>
                      </a:pPr>
                      <a:r>
                        <a:rPr lang="en-AU" sz="1200" dirty="0">
                          <a:effectLst/>
                        </a:rPr>
                        <a:t>Higher proportion of LBOTE </a:t>
                      </a:r>
                      <a:r>
                        <a:rPr lang="en-AU" sz="1200" dirty="0" smtClean="0">
                          <a:effectLst/>
                        </a:rPr>
                        <a:t>students</a:t>
                      </a:r>
                      <a:endParaRPr lang="en-AU" sz="1200" dirty="0">
                        <a:effectLst/>
                        <a:latin typeface="Arial"/>
                        <a:ea typeface="Times New Roman"/>
                        <a:cs typeface="Times New Roman"/>
                      </a:endParaRPr>
                    </a:p>
                  </a:txBody>
                  <a:tcPr marL="68580" marR="68580" marT="0" marB="0" anchor="ctr"/>
                </a:tc>
                <a:tc>
                  <a:txBody>
                    <a:bodyPr/>
                    <a:lstStyle/>
                    <a:p>
                      <a:pPr algn="ctr">
                        <a:spcBef>
                          <a:spcPts val="200"/>
                        </a:spcBef>
                        <a:spcAft>
                          <a:spcPts val="200"/>
                        </a:spcAft>
                      </a:pPr>
                      <a:r>
                        <a:rPr lang="en-AU" sz="1200" b="1" dirty="0">
                          <a:solidFill>
                            <a:srgbClr val="FF0000"/>
                          </a:solidFill>
                          <a:effectLst/>
                          <a:sym typeface="Wingdings"/>
                        </a:rPr>
                        <a:t></a:t>
                      </a:r>
                      <a:endParaRPr lang="en-AU" sz="1200" b="1" dirty="0">
                        <a:solidFill>
                          <a:srgbClr val="FF0000"/>
                        </a:solidFill>
                        <a:effectLst/>
                        <a:latin typeface="Arial"/>
                        <a:ea typeface="Times New Roman"/>
                        <a:cs typeface="Times New Roman"/>
                      </a:endParaRPr>
                    </a:p>
                  </a:txBody>
                  <a:tcPr marL="68580" marR="68580" marT="0" marB="0" anchor="ctr"/>
                </a:tc>
              </a:tr>
              <a:tr h="264668">
                <a:tc>
                  <a:txBody>
                    <a:bodyPr/>
                    <a:lstStyle/>
                    <a:p>
                      <a:pPr marL="180340">
                        <a:spcBef>
                          <a:spcPts val="200"/>
                        </a:spcBef>
                        <a:spcAft>
                          <a:spcPts val="200"/>
                        </a:spcAft>
                      </a:pPr>
                      <a:r>
                        <a:rPr lang="en-AU" sz="1200" dirty="0" smtClean="0">
                          <a:effectLst/>
                        </a:rPr>
                        <a:t>Non-government</a:t>
                      </a:r>
                      <a:endParaRPr lang="en-AU" sz="1200" dirty="0">
                        <a:effectLst/>
                        <a:latin typeface="Arial"/>
                        <a:ea typeface="Times New Roman"/>
                        <a:cs typeface="Times New Roman"/>
                      </a:endParaRPr>
                    </a:p>
                  </a:txBody>
                  <a:tcPr marL="68580" marR="68580" marT="0" marB="0" anchor="ctr"/>
                </a:tc>
                <a:tc>
                  <a:txBody>
                    <a:bodyPr/>
                    <a:lstStyle/>
                    <a:p>
                      <a:pPr algn="ctr">
                        <a:spcBef>
                          <a:spcPts val="200"/>
                        </a:spcBef>
                        <a:spcAft>
                          <a:spcPts val="200"/>
                        </a:spcAft>
                      </a:pPr>
                      <a:r>
                        <a:rPr lang="en-AU" sz="1200" b="1" dirty="0">
                          <a:solidFill>
                            <a:srgbClr val="FF0000"/>
                          </a:solidFill>
                          <a:effectLst/>
                          <a:sym typeface="Wingdings"/>
                        </a:rPr>
                        <a:t></a:t>
                      </a:r>
                      <a:endParaRPr lang="en-AU" sz="1200" b="1" dirty="0">
                        <a:solidFill>
                          <a:srgbClr val="FF0000"/>
                        </a:solidFill>
                        <a:effectLst/>
                        <a:latin typeface="Arial"/>
                        <a:ea typeface="Times New Roman"/>
                        <a:cs typeface="Times New Roman"/>
                      </a:endParaRPr>
                    </a:p>
                  </a:txBody>
                  <a:tcPr marL="68580" marR="68580" marT="0" marB="0" anchor="ctr"/>
                </a:tc>
              </a:tr>
              <a:tr h="264668">
                <a:tc>
                  <a:txBody>
                    <a:bodyPr/>
                    <a:lstStyle/>
                    <a:p>
                      <a:pPr marL="180340">
                        <a:spcBef>
                          <a:spcPts val="200"/>
                        </a:spcBef>
                        <a:spcAft>
                          <a:spcPts val="200"/>
                        </a:spcAft>
                      </a:pPr>
                      <a:r>
                        <a:rPr lang="en-AU" sz="1200" dirty="0">
                          <a:effectLst/>
                        </a:rPr>
                        <a:t>Higher SES of student body</a:t>
                      </a:r>
                      <a:endParaRPr lang="en-AU" sz="1200" dirty="0">
                        <a:effectLst/>
                        <a:latin typeface="Arial"/>
                        <a:ea typeface="Times New Roman"/>
                        <a:cs typeface="Times New Roman"/>
                      </a:endParaRPr>
                    </a:p>
                  </a:txBody>
                  <a:tcPr marL="68580" marR="68580" marT="0" marB="0" anchor="ctr"/>
                </a:tc>
                <a:tc>
                  <a:txBody>
                    <a:bodyPr/>
                    <a:lstStyle/>
                    <a:p>
                      <a:pPr algn="ctr">
                        <a:spcBef>
                          <a:spcPts val="200"/>
                        </a:spcBef>
                        <a:spcAft>
                          <a:spcPts val="200"/>
                        </a:spcAft>
                      </a:pPr>
                      <a:r>
                        <a:rPr lang="en-AU" sz="1200" b="1" dirty="0">
                          <a:solidFill>
                            <a:srgbClr val="FF0000"/>
                          </a:solidFill>
                          <a:effectLst/>
                          <a:sym typeface="Wingdings"/>
                        </a:rPr>
                        <a:t></a:t>
                      </a:r>
                      <a:endParaRPr lang="en-AU" sz="1200" b="1" dirty="0">
                        <a:solidFill>
                          <a:srgbClr val="FF0000"/>
                        </a:solidFill>
                        <a:effectLst/>
                        <a:latin typeface="Arial"/>
                        <a:ea typeface="Times New Roman"/>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7106998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AU" sz="3200" b="1" i="1" dirty="0" smtClean="0">
                <a:solidFill>
                  <a:srgbClr val="FF0000"/>
                </a:solidFill>
              </a:rPr>
              <a:t>What we learn</a:t>
            </a:r>
            <a:br>
              <a:rPr lang="en-AU" sz="3200" b="1" i="1" dirty="0" smtClean="0">
                <a:solidFill>
                  <a:srgbClr val="FF0000"/>
                </a:solidFill>
              </a:rPr>
            </a:br>
            <a:r>
              <a:rPr lang="en-AU" sz="3200" b="1" i="1" dirty="0" smtClean="0">
                <a:solidFill>
                  <a:srgbClr val="FF0000"/>
                </a:solidFill>
              </a:rPr>
              <a:t>from this research</a:t>
            </a:r>
          </a:p>
        </p:txBody>
      </p:sp>
      <p:sp>
        <p:nvSpPr>
          <p:cNvPr id="3" name="Content Placeholder 2"/>
          <p:cNvSpPr>
            <a:spLocks noGrp="1"/>
          </p:cNvSpPr>
          <p:nvPr>
            <p:ph idx="1"/>
          </p:nvPr>
        </p:nvSpPr>
        <p:spPr/>
        <p:txBody>
          <a:bodyPr>
            <a:normAutofit fontScale="62500" lnSpcReduction="20000"/>
          </a:bodyPr>
          <a:lstStyle/>
          <a:p>
            <a:r>
              <a:rPr lang="en-AU" dirty="0" smtClean="0"/>
              <a:t>School attributes </a:t>
            </a:r>
            <a:r>
              <a:rPr lang="en-AU" b="1" i="1" dirty="0" smtClean="0"/>
              <a:t>do</a:t>
            </a:r>
            <a:r>
              <a:rPr lang="en-AU" dirty="0" smtClean="0"/>
              <a:t> matter</a:t>
            </a:r>
          </a:p>
          <a:p>
            <a:pPr lvl="1"/>
            <a:r>
              <a:rPr lang="en-AU" dirty="0" smtClean="0"/>
              <a:t>Further research needed to untangle aspects of ‘differentiation’ (effects of competition,  gender separation, streaming)</a:t>
            </a:r>
            <a:br>
              <a:rPr lang="en-AU" dirty="0" smtClean="0"/>
            </a:br>
            <a:endParaRPr lang="en-AU" dirty="0" smtClean="0"/>
          </a:p>
          <a:p>
            <a:r>
              <a:rPr lang="en-AU" dirty="0" smtClean="0"/>
              <a:t>Role of Government schools</a:t>
            </a:r>
          </a:p>
          <a:p>
            <a:pPr lvl="1"/>
            <a:r>
              <a:rPr lang="en-AU" dirty="0" smtClean="0"/>
              <a:t>Non-selective government schools have </a:t>
            </a:r>
            <a:r>
              <a:rPr lang="en-AU" b="1" i="1" dirty="0" smtClean="0"/>
              <a:t>limited control</a:t>
            </a:r>
            <a:r>
              <a:rPr lang="en-AU" dirty="0" smtClean="0"/>
              <a:t> over some important factors</a:t>
            </a:r>
            <a:br>
              <a:rPr lang="en-AU" dirty="0" smtClean="0"/>
            </a:br>
            <a:endParaRPr lang="en-AU" dirty="0" smtClean="0"/>
          </a:p>
          <a:p>
            <a:r>
              <a:rPr lang="en-AU" dirty="0" smtClean="0"/>
              <a:t>Role of school-level SES deserves attention</a:t>
            </a:r>
          </a:p>
          <a:p>
            <a:pPr lvl="1"/>
            <a:r>
              <a:rPr lang="en-AU" dirty="0" smtClean="0">
                <a:sym typeface="Wingdings" pitchFamily="2" charset="2"/>
              </a:rPr>
              <a:t>Impact on higher education equity targets (</a:t>
            </a:r>
            <a:r>
              <a:rPr lang="en-AU" dirty="0" smtClean="0"/>
              <a:t>20 per cent of higher education enrolments at the undergraduate level to be from people of a low SES background by 2020)</a:t>
            </a:r>
            <a:r>
              <a:rPr lang="en-AU" dirty="0" smtClean="0">
                <a:sym typeface="Wingdings" pitchFamily="2" charset="2"/>
              </a:rPr>
              <a:t/>
            </a:r>
            <a:br>
              <a:rPr lang="en-AU" dirty="0" smtClean="0">
                <a:sym typeface="Wingdings" pitchFamily="2" charset="2"/>
              </a:rPr>
            </a:br>
            <a:endParaRPr lang="en-AU" dirty="0" smtClean="0">
              <a:sym typeface="Wingdings" pitchFamily="2" charset="2"/>
            </a:endParaRPr>
          </a:p>
          <a:p>
            <a:r>
              <a:rPr lang="en-AU" b="1" i="1" dirty="0" smtClean="0"/>
              <a:t>Let’s not forget: </a:t>
            </a:r>
            <a:r>
              <a:rPr lang="en-AU" i="1" dirty="0" smtClean="0"/>
              <a:t>Successful lives are about more than just ATAR and uni</a:t>
            </a:r>
          </a:p>
          <a:p>
            <a:pPr lvl="1"/>
            <a:r>
              <a:rPr lang="en-AU" i="1" dirty="0" smtClean="0"/>
              <a:t>Role of VET in Schools/tertiary VET pathways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l="38368" t="7710" r="26518" b="3175"/>
          <a:stretch>
            <a:fillRect/>
          </a:stretch>
        </p:blipFill>
        <p:spPr bwMode="auto">
          <a:xfrm>
            <a:off x="2772200" y="1340768"/>
            <a:ext cx="3600000" cy="468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AU" sz="3200" b="1" i="1" dirty="0" smtClean="0">
                <a:solidFill>
                  <a:srgbClr val="FF0000"/>
                </a:solidFill>
              </a:rPr>
              <a:t>What we</a:t>
            </a:r>
            <a:br>
              <a:rPr lang="en-AU" sz="3200" b="1" i="1" dirty="0" smtClean="0">
                <a:solidFill>
                  <a:srgbClr val="FF0000"/>
                </a:solidFill>
              </a:rPr>
            </a:br>
            <a:r>
              <a:rPr lang="en-AU" sz="3200" b="1" i="1" dirty="0" smtClean="0">
                <a:solidFill>
                  <a:srgbClr val="FF0000"/>
                </a:solidFill>
              </a:rPr>
              <a:t>know already</a:t>
            </a:r>
            <a:endParaRPr lang="en-AU" sz="3200" b="1" i="1" dirty="0">
              <a:solidFill>
                <a:srgbClr val="FF0000"/>
              </a:solidFill>
            </a:endParaRPr>
          </a:p>
        </p:txBody>
      </p:sp>
      <p:sp>
        <p:nvSpPr>
          <p:cNvPr id="3" name="Content Placeholder 2"/>
          <p:cNvSpPr>
            <a:spLocks noGrp="1"/>
          </p:cNvSpPr>
          <p:nvPr>
            <p:ph idx="1"/>
          </p:nvPr>
        </p:nvSpPr>
        <p:spPr>
          <a:xfrm>
            <a:off x="457200" y="1600200"/>
            <a:ext cx="8229600" cy="3701007"/>
          </a:xfrm>
        </p:spPr>
        <p:txBody>
          <a:bodyPr>
            <a:normAutofit fontScale="92500"/>
          </a:bodyPr>
          <a:lstStyle/>
          <a:p>
            <a:r>
              <a:rPr lang="en-AU" dirty="0" smtClean="0"/>
              <a:t>Policy focus on low-SES youth (COAG targets)</a:t>
            </a:r>
          </a:p>
          <a:p>
            <a:endParaRPr lang="en-AU" dirty="0" smtClean="0"/>
          </a:p>
          <a:p>
            <a:r>
              <a:rPr lang="en-AU" dirty="0"/>
              <a:t>U</a:t>
            </a:r>
            <a:r>
              <a:rPr lang="en-AU" dirty="0" smtClean="0"/>
              <a:t>nderprivileged students have lower rates of Year 12 completion and university uptake</a:t>
            </a:r>
            <a:r>
              <a:rPr lang="en-AU" baseline="30000" dirty="0" smtClean="0"/>
              <a:t>1</a:t>
            </a:r>
          </a:p>
          <a:p>
            <a:pPr lvl="1"/>
            <a:endParaRPr lang="en-AU" dirty="0" smtClean="0"/>
          </a:p>
          <a:p>
            <a:r>
              <a:rPr lang="en-AU" dirty="0" smtClean="0"/>
              <a:t>The quality and socioeconomic profile of a school matters with respect to academic outcomes</a:t>
            </a:r>
            <a:r>
              <a:rPr lang="en-AU" baseline="30000" dirty="0" smtClean="0"/>
              <a:t>2</a:t>
            </a:r>
            <a:endParaRPr lang="en-AU" baseline="30000" dirty="0"/>
          </a:p>
        </p:txBody>
      </p:sp>
      <p:sp>
        <p:nvSpPr>
          <p:cNvPr id="4" name="TextBox 3"/>
          <p:cNvSpPr txBox="1"/>
          <p:nvPr/>
        </p:nvSpPr>
        <p:spPr>
          <a:xfrm>
            <a:off x="467544" y="5661248"/>
            <a:ext cx="8352928" cy="677108"/>
          </a:xfrm>
          <a:prstGeom prst="rect">
            <a:avLst/>
          </a:prstGeom>
          <a:noFill/>
        </p:spPr>
        <p:txBody>
          <a:bodyPr wrap="square" rtlCol="0">
            <a:spAutoFit/>
          </a:bodyPr>
          <a:lstStyle/>
          <a:p>
            <a:r>
              <a:rPr lang="en-AU" sz="1000" baseline="30000" dirty="0" smtClean="0"/>
              <a:t>1</a:t>
            </a:r>
            <a:r>
              <a:rPr lang="en-AU" sz="1000" dirty="0" smtClean="0"/>
              <a:t> Steering Committee for the Review of Government Service Provision 2011</a:t>
            </a:r>
          </a:p>
          <a:p>
            <a:r>
              <a:rPr lang="en-AU" sz="1000" baseline="30000" dirty="0" smtClean="0"/>
              <a:t>2</a:t>
            </a:r>
            <a:r>
              <a:rPr lang="en-AU" sz="1000" dirty="0" smtClean="0"/>
              <a:t> </a:t>
            </a:r>
            <a:r>
              <a:rPr lang="en-AU" sz="1000" dirty="0" err="1" smtClean="0"/>
              <a:t>Gonski</a:t>
            </a:r>
            <a:r>
              <a:rPr lang="en-AU" sz="1000" dirty="0" smtClean="0"/>
              <a:t> et al. 2011; OECD 2010; Perry &amp; </a:t>
            </a:r>
            <a:r>
              <a:rPr lang="en-AU" sz="1000" dirty="0" err="1" smtClean="0"/>
              <a:t>McConney</a:t>
            </a:r>
            <a:r>
              <a:rPr lang="en-AU" sz="1000" dirty="0" smtClean="0"/>
              <a:t> 2010; Watson &amp; Ryan 2010</a:t>
            </a:r>
          </a:p>
          <a:p>
            <a:endParaRPr lang="en-A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gn="r"/>
            <a:r>
              <a:rPr lang="en-AU" sz="3200" b="1" i="1" dirty="0">
                <a:solidFill>
                  <a:srgbClr val="FF0000"/>
                </a:solidFill>
              </a:rPr>
              <a:t>O</a:t>
            </a:r>
            <a:r>
              <a:rPr lang="en-AU" sz="3200" b="1" i="1" dirty="0" smtClean="0">
                <a:solidFill>
                  <a:srgbClr val="FF0000"/>
                </a:solidFill>
              </a:rPr>
              <a:t>verview</a:t>
            </a:r>
          </a:p>
        </p:txBody>
      </p:sp>
      <p:pic>
        <p:nvPicPr>
          <p:cNvPr id="5" name="Picture 4"/>
          <p:cNvPicPr/>
          <p:nvPr/>
        </p:nvPicPr>
        <p:blipFill>
          <a:blip r:embed="rId2" cstate="print"/>
          <a:srcRect l="38235" t="7710" r="26391" b="4010"/>
          <a:stretch>
            <a:fillRect/>
          </a:stretch>
        </p:blipFill>
        <p:spPr bwMode="auto">
          <a:xfrm>
            <a:off x="1907704" y="1844824"/>
            <a:ext cx="2160000" cy="3420000"/>
          </a:xfrm>
          <a:prstGeom prst="rect">
            <a:avLst/>
          </a:prstGeom>
          <a:noFill/>
          <a:ln w="9525">
            <a:noFill/>
            <a:miter lim="800000"/>
            <a:headEnd/>
            <a:tailEnd/>
          </a:ln>
        </p:spPr>
      </p:pic>
      <p:pic>
        <p:nvPicPr>
          <p:cNvPr id="6" name="Picture 5"/>
          <p:cNvPicPr/>
          <p:nvPr/>
        </p:nvPicPr>
        <p:blipFill>
          <a:blip r:embed="rId3" cstate="print"/>
          <a:srcRect l="38368" t="7710" r="26518" b="3175"/>
          <a:stretch>
            <a:fillRect/>
          </a:stretch>
        </p:blipFill>
        <p:spPr bwMode="auto">
          <a:xfrm>
            <a:off x="5292080" y="1844824"/>
            <a:ext cx="2160000" cy="345638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AU" sz="3200" b="1" i="1" dirty="0" smtClean="0">
                <a:solidFill>
                  <a:srgbClr val="FF0000"/>
                </a:solidFill>
              </a:rPr>
              <a:t>What we</a:t>
            </a:r>
            <a:br>
              <a:rPr lang="en-AU" sz="3200" b="1" i="1" dirty="0" smtClean="0">
                <a:solidFill>
                  <a:srgbClr val="FF0000"/>
                </a:solidFill>
              </a:rPr>
            </a:br>
            <a:r>
              <a:rPr lang="en-AU" sz="3200" b="1" i="1" dirty="0" smtClean="0">
                <a:solidFill>
                  <a:srgbClr val="FF0000"/>
                </a:solidFill>
              </a:rPr>
              <a:t>want to know</a:t>
            </a:r>
          </a:p>
        </p:txBody>
      </p:sp>
      <p:sp>
        <p:nvSpPr>
          <p:cNvPr id="3" name="Content Placeholder 2"/>
          <p:cNvSpPr>
            <a:spLocks noGrp="1"/>
          </p:cNvSpPr>
          <p:nvPr>
            <p:ph idx="1"/>
          </p:nvPr>
        </p:nvSpPr>
        <p:spPr/>
        <p:txBody>
          <a:bodyPr>
            <a:normAutofit fontScale="85000" lnSpcReduction="10000"/>
          </a:bodyPr>
          <a:lstStyle/>
          <a:p>
            <a:r>
              <a:rPr lang="en-AU" dirty="0" smtClean="0"/>
              <a:t>Policy question: Can we improve outcomes by sending low-SES kids to better schools?</a:t>
            </a:r>
          </a:p>
          <a:p>
            <a:endParaRPr lang="en-AU" dirty="0" smtClean="0"/>
          </a:p>
          <a:p>
            <a:pPr lvl="1"/>
            <a:r>
              <a:rPr lang="en-AU" dirty="0" smtClean="0"/>
              <a:t>Do low-SES students benefit from attending high-quality academic schools with respect to Year 12 completion?</a:t>
            </a:r>
          </a:p>
          <a:p>
            <a:pPr lvl="1"/>
            <a:endParaRPr lang="en-AU" dirty="0"/>
          </a:p>
          <a:p>
            <a:pPr lvl="1"/>
            <a:r>
              <a:rPr lang="en-AU" dirty="0" smtClean="0"/>
              <a:t>If so, do they benefit to </a:t>
            </a:r>
            <a:r>
              <a:rPr lang="en-AU" dirty="0"/>
              <a:t>a greater or lesser </a:t>
            </a:r>
            <a:r>
              <a:rPr lang="en-AU" dirty="0" smtClean="0"/>
              <a:t>extent than their more advantaged peers?</a:t>
            </a:r>
          </a:p>
          <a:p>
            <a:endParaRPr lang="en-AU" dirty="0" smtClean="0"/>
          </a:p>
          <a:p>
            <a:pPr lvl="1"/>
            <a:r>
              <a:rPr lang="en-AU" dirty="0" smtClean="0"/>
              <a:t>What role does individual academic performance play?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AU" sz="3200" b="1" i="1" dirty="0">
                <a:solidFill>
                  <a:srgbClr val="FF0000"/>
                </a:solidFill>
              </a:rPr>
              <a:t>What </a:t>
            </a:r>
            <a:r>
              <a:rPr lang="en-AU" sz="3200" b="1" i="1" dirty="0" smtClean="0">
                <a:solidFill>
                  <a:srgbClr val="FF0000"/>
                </a:solidFill>
              </a:rPr>
              <a:t>is our measure of</a:t>
            </a:r>
            <a:br>
              <a:rPr lang="en-AU" sz="3200" b="1" i="1" dirty="0" smtClean="0">
                <a:solidFill>
                  <a:srgbClr val="FF0000"/>
                </a:solidFill>
              </a:rPr>
            </a:br>
            <a:r>
              <a:rPr lang="en-AU" sz="3200" b="1" i="1" dirty="0" smtClean="0">
                <a:solidFill>
                  <a:srgbClr val="FF0000"/>
                </a:solidFill>
              </a:rPr>
              <a:t>‘high </a:t>
            </a:r>
            <a:r>
              <a:rPr lang="en-AU" sz="3200" b="1" i="1" dirty="0">
                <a:solidFill>
                  <a:srgbClr val="FF0000"/>
                </a:solidFill>
              </a:rPr>
              <a:t>academic quality’?</a:t>
            </a:r>
          </a:p>
        </p:txBody>
      </p:sp>
      <p:sp>
        <p:nvSpPr>
          <p:cNvPr id="3" name="Content Placeholder 2"/>
          <p:cNvSpPr>
            <a:spLocks noGrp="1"/>
          </p:cNvSpPr>
          <p:nvPr>
            <p:ph idx="1"/>
          </p:nvPr>
        </p:nvSpPr>
        <p:spPr/>
        <p:txBody>
          <a:bodyPr/>
          <a:lstStyle/>
          <a:p>
            <a:r>
              <a:rPr lang="en-AU" dirty="0" smtClean="0"/>
              <a:t>Top quartile of schools with the highest combined ATAR scores and university enrolment probabilities from the previous paper</a:t>
            </a:r>
            <a:endParaRPr lang="en-AU" dirty="0"/>
          </a:p>
        </p:txBody>
      </p:sp>
    </p:spTree>
    <p:extLst>
      <p:ext uri="{BB962C8B-B14F-4D97-AF65-F5344CB8AC3E}">
        <p14:creationId xmlns:p14="http://schemas.microsoft.com/office/powerpoint/2010/main" val="2603600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Year 12_results_School_qual.jpeg"/>
          <p:cNvPicPr>
            <a:picLocks noGrp="1" noChangeAspect="1"/>
          </p:cNvPicPr>
          <p:nvPr>
            <p:ph idx="1"/>
          </p:nvPr>
        </p:nvPicPr>
        <p:blipFill>
          <a:blip r:embed="rId2" cstate="print"/>
          <a:stretch>
            <a:fillRect/>
          </a:stretch>
        </p:blipFill>
        <p:spPr>
          <a:xfrm>
            <a:off x="971600" y="1268760"/>
            <a:ext cx="7200800" cy="4824536"/>
          </a:xfrm>
        </p:spPr>
      </p:pic>
      <p:sp>
        <p:nvSpPr>
          <p:cNvPr id="6146" name="Title 1"/>
          <p:cNvSpPr>
            <a:spLocks noGrp="1"/>
          </p:cNvSpPr>
          <p:nvPr>
            <p:ph type="title"/>
          </p:nvPr>
        </p:nvSpPr>
        <p:spPr/>
        <p:txBody>
          <a:bodyPr/>
          <a:lstStyle/>
          <a:p>
            <a:pPr algn="r"/>
            <a:r>
              <a:rPr lang="en-AU" sz="3200" b="1" i="1" dirty="0" smtClean="0">
                <a:solidFill>
                  <a:srgbClr val="FF0000"/>
                </a:solidFill>
              </a:rPr>
              <a:t>Results</a:t>
            </a:r>
          </a:p>
        </p:txBody>
      </p:sp>
      <p:sp>
        <p:nvSpPr>
          <p:cNvPr id="4" name="Rectangle 3"/>
          <p:cNvSpPr/>
          <p:nvPr/>
        </p:nvSpPr>
        <p:spPr>
          <a:xfrm>
            <a:off x="3275856" y="1268760"/>
            <a:ext cx="3744416" cy="460851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5148064" y="1268760"/>
            <a:ext cx="1872208" cy="460851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AU" sz="3200" b="1" i="1" dirty="0" smtClean="0">
                <a:solidFill>
                  <a:srgbClr val="FF0000"/>
                </a:solidFill>
              </a:rPr>
              <a:t>What we learn</a:t>
            </a:r>
            <a:br>
              <a:rPr lang="en-AU" sz="3200" b="1" i="1" dirty="0" smtClean="0">
                <a:solidFill>
                  <a:srgbClr val="FF0000"/>
                </a:solidFill>
              </a:rPr>
            </a:br>
            <a:r>
              <a:rPr lang="en-AU" sz="3200" b="1" i="1" dirty="0" smtClean="0">
                <a:solidFill>
                  <a:srgbClr val="FF0000"/>
                </a:solidFill>
              </a:rPr>
              <a:t>from this research</a:t>
            </a:r>
          </a:p>
        </p:txBody>
      </p:sp>
      <p:sp>
        <p:nvSpPr>
          <p:cNvPr id="3" name="Content Placeholder 2"/>
          <p:cNvSpPr>
            <a:spLocks noGrp="1"/>
          </p:cNvSpPr>
          <p:nvPr>
            <p:ph idx="1"/>
          </p:nvPr>
        </p:nvSpPr>
        <p:spPr/>
        <p:txBody>
          <a:bodyPr>
            <a:normAutofit fontScale="85000" lnSpcReduction="20000"/>
          </a:bodyPr>
          <a:lstStyle/>
          <a:p>
            <a:r>
              <a:rPr lang="en-AU" dirty="0" smtClean="0"/>
              <a:t>Academic school quality matters much more for the </a:t>
            </a:r>
            <a:r>
              <a:rPr lang="en-AU" b="1" i="1" dirty="0" smtClean="0"/>
              <a:t>most vulnerable students:</a:t>
            </a:r>
            <a:endParaRPr lang="en-AU" dirty="0" smtClean="0"/>
          </a:p>
          <a:p>
            <a:pPr lvl="1"/>
            <a:r>
              <a:rPr lang="en-AU" dirty="0" smtClean="0"/>
              <a:t>those with poor academic </a:t>
            </a:r>
            <a:r>
              <a:rPr lang="en-AU" dirty="0"/>
              <a:t>performance </a:t>
            </a:r>
            <a:r>
              <a:rPr lang="en-AU" u="sng" dirty="0">
                <a:solidFill>
                  <a:srgbClr val="FF0000"/>
                </a:solidFill>
              </a:rPr>
              <a:t>and</a:t>
            </a:r>
            <a:r>
              <a:rPr lang="en-AU" dirty="0">
                <a:solidFill>
                  <a:srgbClr val="FF0000"/>
                </a:solidFill>
              </a:rPr>
              <a:t> </a:t>
            </a:r>
            <a:r>
              <a:rPr lang="en-AU" dirty="0"/>
              <a:t>a </a:t>
            </a:r>
            <a:r>
              <a:rPr lang="en-AU" dirty="0" smtClean="0"/>
              <a:t>low-SES background</a:t>
            </a:r>
          </a:p>
          <a:p>
            <a:pPr lvl="1"/>
            <a:endParaRPr lang="en-AU" dirty="0" smtClean="0"/>
          </a:p>
          <a:p>
            <a:r>
              <a:rPr lang="en-AU" dirty="0" smtClean="0"/>
              <a:t>Coming from an </a:t>
            </a:r>
            <a:r>
              <a:rPr lang="en-AU" b="1" i="1" dirty="0" smtClean="0"/>
              <a:t>advantaged background can insulate students</a:t>
            </a:r>
            <a:r>
              <a:rPr lang="en-AU" dirty="0" smtClean="0"/>
              <a:t> from early school leaving, even in the lowest-quality schools</a:t>
            </a:r>
          </a:p>
          <a:p>
            <a:endParaRPr lang="en-AU" dirty="0" smtClean="0"/>
          </a:p>
          <a:p>
            <a:r>
              <a:rPr lang="en-AU" dirty="0" smtClean="0"/>
              <a:t>High individual academic performance can offset the negative effects of being low-SES and attending low-quality schools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AU" sz="3200" b="1" i="1" dirty="0">
                <a:solidFill>
                  <a:srgbClr val="FF0000"/>
                </a:solidFill>
              </a:rPr>
              <a:t>Data</a:t>
            </a:r>
          </a:p>
        </p:txBody>
      </p:sp>
      <p:sp>
        <p:nvSpPr>
          <p:cNvPr id="3" name="Content Placeholder 2"/>
          <p:cNvSpPr>
            <a:spLocks noGrp="1"/>
          </p:cNvSpPr>
          <p:nvPr>
            <p:ph idx="1"/>
          </p:nvPr>
        </p:nvSpPr>
        <p:spPr/>
        <p:txBody>
          <a:bodyPr/>
          <a:lstStyle/>
          <a:p>
            <a:pPr marL="0" indent="0">
              <a:buNone/>
            </a:pPr>
            <a:endParaRPr lang="en-AU" dirty="0" smtClean="0"/>
          </a:p>
          <a:p>
            <a:pPr marL="0" indent="0">
              <a:buNone/>
            </a:pPr>
            <a:endParaRPr lang="en-AU" dirty="0"/>
          </a:p>
          <a:p>
            <a:pPr marL="0" indent="0">
              <a:buNone/>
            </a:pPr>
            <a:endParaRPr lang="en-AU" dirty="0" smtClean="0"/>
          </a:p>
          <a:p>
            <a:pPr marL="0" indent="0" algn="ctr">
              <a:buNone/>
            </a:pPr>
            <a:r>
              <a:rPr lang="en-AU" b="1" i="1" dirty="0" smtClean="0">
                <a:solidFill>
                  <a:srgbClr val="FF0000"/>
                </a:solidFill>
              </a:rPr>
              <a:t>L</a:t>
            </a:r>
            <a:r>
              <a:rPr lang="en-AU" dirty="0" smtClean="0"/>
              <a:t>ongitudinal </a:t>
            </a:r>
            <a:r>
              <a:rPr lang="en-AU" b="1" i="1" dirty="0">
                <a:solidFill>
                  <a:srgbClr val="FF0000"/>
                </a:solidFill>
              </a:rPr>
              <a:t>S</a:t>
            </a:r>
            <a:r>
              <a:rPr lang="en-AU" dirty="0" smtClean="0"/>
              <a:t>urveys of </a:t>
            </a:r>
            <a:r>
              <a:rPr lang="en-AU" b="1" i="1" dirty="0">
                <a:solidFill>
                  <a:srgbClr val="FF0000"/>
                </a:solidFill>
              </a:rPr>
              <a:t>A</a:t>
            </a:r>
            <a:r>
              <a:rPr lang="en-AU" dirty="0" smtClean="0"/>
              <a:t>ustralian </a:t>
            </a:r>
            <a:r>
              <a:rPr lang="en-AU" b="1" i="1" dirty="0">
                <a:solidFill>
                  <a:srgbClr val="FF0000"/>
                </a:solidFill>
              </a:rPr>
              <a:t>Y</a:t>
            </a:r>
            <a:r>
              <a:rPr lang="en-AU" dirty="0" smtClean="0"/>
              <a:t>outh</a:t>
            </a:r>
          </a:p>
        </p:txBody>
      </p:sp>
    </p:spTree>
    <p:extLst>
      <p:ext uri="{BB962C8B-B14F-4D97-AF65-F5344CB8AC3E}">
        <p14:creationId xmlns:p14="http://schemas.microsoft.com/office/powerpoint/2010/main" val="2051370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AU" sz="3200" b="1" i="1" dirty="0" smtClean="0">
                <a:solidFill>
                  <a:srgbClr val="FF0000"/>
                </a:solidFill>
              </a:rPr>
              <a:t>What is LSAY?</a:t>
            </a:r>
          </a:p>
        </p:txBody>
      </p:sp>
      <p:sp>
        <p:nvSpPr>
          <p:cNvPr id="3" name="Content Placeholder 2"/>
          <p:cNvSpPr>
            <a:spLocks noGrp="1"/>
          </p:cNvSpPr>
          <p:nvPr>
            <p:ph idx="1"/>
          </p:nvPr>
        </p:nvSpPr>
        <p:spPr/>
        <p:txBody>
          <a:bodyPr>
            <a:normAutofit fontScale="85000" lnSpcReduction="10000"/>
          </a:bodyPr>
          <a:lstStyle/>
          <a:p>
            <a:r>
              <a:rPr lang="en-AU" dirty="0"/>
              <a:t>T</a:t>
            </a:r>
            <a:r>
              <a:rPr lang="en-AU" dirty="0" smtClean="0"/>
              <a:t>rack a nationally representative sample of young Australians as they move from school into post-school destinations</a:t>
            </a:r>
          </a:p>
          <a:p>
            <a:endParaRPr lang="en-AU" dirty="0" smtClean="0"/>
          </a:p>
          <a:p>
            <a:r>
              <a:rPr lang="en-AU" dirty="0" smtClean="0"/>
              <a:t>Starts at age 15 and covers a 10-year period</a:t>
            </a:r>
            <a:br>
              <a:rPr lang="en-AU" dirty="0" smtClean="0"/>
            </a:br>
            <a:endParaRPr lang="en-AU" dirty="0" smtClean="0"/>
          </a:p>
          <a:p>
            <a:r>
              <a:rPr lang="en-AU" dirty="0" smtClean="0"/>
              <a:t>Collects information about education and training, work, and social development</a:t>
            </a:r>
            <a:br>
              <a:rPr lang="en-AU" dirty="0" smtClean="0"/>
            </a:br>
            <a:endParaRPr lang="en-AU" dirty="0" smtClean="0"/>
          </a:p>
          <a:p>
            <a:r>
              <a:rPr lang="en-AU" b="1" i="1" dirty="0" smtClean="0"/>
              <a:t>Purpose: To develop an </a:t>
            </a:r>
            <a:r>
              <a:rPr lang="en-AU" b="1" i="1" dirty="0" smtClean="0">
                <a:solidFill>
                  <a:srgbClr val="FF0000"/>
                </a:solidFill>
              </a:rPr>
              <a:t>evidence-base</a:t>
            </a:r>
            <a:r>
              <a:rPr lang="en-AU" b="1" i="1" dirty="0" smtClean="0"/>
              <a:t> on factors that facilitate a successful transition into adulthood</a:t>
            </a:r>
          </a:p>
          <a:p>
            <a:endParaRPr lang="en-A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AU" sz="3200" b="1" i="1" dirty="0" smtClean="0">
                <a:solidFill>
                  <a:srgbClr val="FF0000"/>
                </a:solidFill>
              </a:rPr>
              <a:t>Structure of LSAY</a:t>
            </a:r>
          </a:p>
        </p:txBody>
      </p:sp>
      <p:pic>
        <p:nvPicPr>
          <p:cNvPr id="2052" name="Picture 4"/>
          <p:cNvPicPr>
            <a:picLocks noChangeAspect="1" noChangeArrowheads="1"/>
          </p:cNvPicPr>
          <p:nvPr/>
        </p:nvPicPr>
        <p:blipFill>
          <a:blip r:embed="rId2" cstate="print"/>
          <a:srcRect/>
          <a:stretch>
            <a:fillRect/>
          </a:stretch>
        </p:blipFill>
        <p:spPr bwMode="auto">
          <a:xfrm>
            <a:off x="1220788" y="1315368"/>
            <a:ext cx="6700837" cy="46339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AU" sz="3200" b="1" i="1" dirty="0" smtClean="0">
                <a:solidFill>
                  <a:srgbClr val="FF0000"/>
                </a:solidFill>
              </a:rPr>
              <a:t>Want to</a:t>
            </a:r>
            <a:br>
              <a:rPr lang="en-AU" sz="3200" b="1" i="1" dirty="0" smtClean="0">
                <a:solidFill>
                  <a:srgbClr val="FF0000"/>
                </a:solidFill>
              </a:rPr>
            </a:br>
            <a:r>
              <a:rPr lang="en-AU" sz="3200" b="1" i="1" dirty="0" smtClean="0">
                <a:solidFill>
                  <a:srgbClr val="FF0000"/>
                </a:solidFill>
              </a:rPr>
              <a:t>find out more?</a:t>
            </a:r>
          </a:p>
        </p:txBody>
      </p:sp>
      <p:pic>
        <p:nvPicPr>
          <p:cNvPr id="5122" name="Picture 2"/>
          <p:cNvPicPr>
            <a:picLocks noChangeAspect="1" noChangeArrowheads="1"/>
          </p:cNvPicPr>
          <p:nvPr/>
        </p:nvPicPr>
        <p:blipFill>
          <a:blip r:embed="rId2" cstate="print"/>
          <a:srcRect l="21303" t="14391" r="22247" b="16704"/>
          <a:stretch>
            <a:fillRect/>
          </a:stretch>
        </p:blipFill>
        <p:spPr bwMode="auto">
          <a:xfrm>
            <a:off x="1691680" y="1325237"/>
            <a:ext cx="5760640" cy="3903963"/>
          </a:xfrm>
          <a:prstGeom prst="rect">
            <a:avLst/>
          </a:prstGeom>
          <a:noFill/>
          <a:ln w="9525">
            <a:noFill/>
            <a:miter lim="800000"/>
            <a:headEnd/>
            <a:tailEnd/>
          </a:ln>
        </p:spPr>
      </p:pic>
      <p:sp>
        <p:nvSpPr>
          <p:cNvPr id="6" name="Rounded Rectangle 5"/>
          <p:cNvSpPr/>
          <p:nvPr/>
        </p:nvSpPr>
        <p:spPr>
          <a:xfrm>
            <a:off x="2411760" y="5445224"/>
            <a:ext cx="432048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smtClean="0"/>
              <a:t>www.lsay.edu.au</a:t>
            </a:r>
            <a:endParaRPr lang="en-AU" sz="2400" b="1" dirty="0"/>
          </a:p>
        </p:txBody>
      </p:sp>
    </p:spTree>
    <p:extLst>
      <p:ext uri="{BB962C8B-B14F-4D97-AF65-F5344CB8AC3E}">
        <p14:creationId xmlns:p14="http://schemas.microsoft.com/office/powerpoint/2010/main" val="168650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l="38235" t="7710" r="26391" b="4010"/>
          <a:stretch>
            <a:fillRect/>
          </a:stretch>
        </p:blipFill>
        <p:spPr bwMode="auto">
          <a:xfrm>
            <a:off x="2772000" y="1268760"/>
            <a:ext cx="3600000" cy="468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AU" sz="3200" b="1" i="1" dirty="0" smtClean="0">
                <a:solidFill>
                  <a:srgbClr val="FF0000"/>
                </a:solidFill>
              </a:rPr>
              <a:t>What we</a:t>
            </a:r>
            <a:br>
              <a:rPr lang="en-AU" sz="3200" b="1" i="1" dirty="0" smtClean="0">
                <a:solidFill>
                  <a:srgbClr val="FF0000"/>
                </a:solidFill>
              </a:rPr>
            </a:br>
            <a:r>
              <a:rPr lang="en-AU" sz="3200" b="1" i="1" dirty="0" smtClean="0">
                <a:solidFill>
                  <a:srgbClr val="FF0000"/>
                </a:solidFill>
              </a:rPr>
              <a:t>know already</a:t>
            </a:r>
            <a:endParaRPr lang="en-AU" sz="3200" b="1" i="1" dirty="0">
              <a:solidFill>
                <a:srgbClr val="FF0000"/>
              </a:solidFill>
            </a:endParaRPr>
          </a:p>
        </p:txBody>
      </p:sp>
      <p:sp>
        <p:nvSpPr>
          <p:cNvPr id="3" name="Content Placeholder 2"/>
          <p:cNvSpPr>
            <a:spLocks noGrp="1"/>
          </p:cNvSpPr>
          <p:nvPr>
            <p:ph idx="1"/>
          </p:nvPr>
        </p:nvSpPr>
        <p:spPr>
          <a:xfrm>
            <a:off x="457200" y="1600201"/>
            <a:ext cx="8229600" cy="3052936"/>
          </a:xfrm>
        </p:spPr>
        <p:txBody>
          <a:bodyPr/>
          <a:lstStyle/>
          <a:p>
            <a:r>
              <a:rPr lang="en-AU" dirty="0" smtClean="0"/>
              <a:t>Policy focus on schools both nationally and internationally</a:t>
            </a:r>
            <a:r>
              <a:rPr lang="en-AU" baseline="30000" dirty="0" smtClean="0"/>
              <a:t>1</a:t>
            </a:r>
          </a:p>
          <a:p>
            <a:endParaRPr lang="en-AU" baseline="30000" dirty="0" smtClean="0"/>
          </a:p>
          <a:p>
            <a:r>
              <a:rPr lang="en-AU" dirty="0" smtClean="0"/>
              <a:t>School characteristics have been found to influence test scores and year 12 completion</a:t>
            </a:r>
            <a:r>
              <a:rPr lang="en-AU" baseline="30000" dirty="0" smtClean="0"/>
              <a:t>2</a:t>
            </a:r>
          </a:p>
        </p:txBody>
      </p:sp>
      <p:sp>
        <p:nvSpPr>
          <p:cNvPr id="4" name="TextBox 3"/>
          <p:cNvSpPr txBox="1"/>
          <p:nvPr/>
        </p:nvSpPr>
        <p:spPr>
          <a:xfrm>
            <a:off x="467544" y="5229200"/>
            <a:ext cx="8352928" cy="677108"/>
          </a:xfrm>
          <a:prstGeom prst="rect">
            <a:avLst/>
          </a:prstGeom>
          <a:noFill/>
        </p:spPr>
        <p:txBody>
          <a:bodyPr wrap="square" rtlCol="0">
            <a:spAutoFit/>
          </a:bodyPr>
          <a:lstStyle/>
          <a:p>
            <a:r>
              <a:rPr lang="en-AU" sz="1000" baseline="30000" dirty="0" smtClean="0"/>
              <a:t>1</a:t>
            </a:r>
            <a:r>
              <a:rPr lang="en-AU" sz="1000" dirty="0" smtClean="0"/>
              <a:t> </a:t>
            </a:r>
            <a:r>
              <a:rPr lang="en-AU" sz="1000" dirty="0" err="1" smtClean="0"/>
              <a:t>Gonski</a:t>
            </a:r>
            <a:r>
              <a:rPr lang="en-AU" sz="1000" dirty="0" smtClean="0"/>
              <a:t> et al. 2011; OECD 2010</a:t>
            </a:r>
          </a:p>
          <a:p>
            <a:r>
              <a:rPr lang="en-AU" sz="1000" baseline="30000" dirty="0" smtClean="0"/>
              <a:t>2</a:t>
            </a:r>
            <a:r>
              <a:rPr lang="en-AU" sz="1000" dirty="0" smtClean="0"/>
              <a:t> Curtis &amp; McMillan 2008; NOUS Group et al. 2011</a:t>
            </a:r>
          </a:p>
          <a:p>
            <a:endParaRPr lang="en-A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AU" sz="3200" b="1" i="1" dirty="0" smtClean="0">
                <a:solidFill>
                  <a:srgbClr val="FF0000"/>
                </a:solidFill>
              </a:rPr>
              <a:t>What we</a:t>
            </a:r>
            <a:br>
              <a:rPr lang="en-AU" sz="3200" b="1" i="1" dirty="0" smtClean="0">
                <a:solidFill>
                  <a:srgbClr val="FF0000"/>
                </a:solidFill>
              </a:rPr>
            </a:br>
            <a:r>
              <a:rPr lang="en-AU" sz="3200" b="1" i="1" dirty="0" smtClean="0">
                <a:solidFill>
                  <a:srgbClr val="FF0000"/>
                </a:solidFill>
              </a:rPr>
              <a:t>want to know</a:t>
            </a:r>
          </a:p>
        </p:txBody>
      </p:sp>
      <p:sp>
        <p:nvSpPr>
          <p:cNvPr id="3" name="Content Placeholder 2"/>
          <p:cNvSpPr>
            <a:spLocks noGrp="1"/>
          </p:cNvSpPr>
          <p:nvPr>
            <p:ph idx="1"/>
          </p:nvPr>
        </p:nvSpPr>
        <p:spPr/>
        <p:txBody>
          <a:bodyPr/>
          <a:lstStyle/>
          <a:p>
            <a:pPr fontAlgn="auto">
              <a:spcBef>
                <a:spcPts val="0"/>
              </a:spcBef>
              <a:spcAft>
                <a:spcPts val="0"/>
              </a:spcAft>
              <a:defRPr/>
            </a:pPr>
            <a:r>
              <a:rPr lang="en-AU" dirty="0"/>
              <a:t>Policy question: Are there school characteristics that policy can influence to </a:t>
            </a:r>
            <a:r>
              <a:rPr lang="en-AU" dirty="0" smtClean="0"/>
              <a:t>improve students’ transition to higher education?</a:t>
            </a:r>
          </a:p>
          <a:p>
            <a:pPr fontAlgn="auto">
              <a:spcBef>
                <a:spcPts val="0"/>
              </a:spcBef>
              <a:spcAft>
                <a:spcPts val="0"/>
              </a:spcAft>
              <a:defRPr/>
            </a:pPr>
            <a:endParaRPr lang="en-AU" dirty="0" smtClean="0"/>
          </a:p>
          <a:p>
            <a:pPr lvl="1" fontAlgn="auto">
              <a:spcBef>
                <a:spcPts val="0"/>
              </a:spcBef>
              <a:spcAft>
                <a:spcPts val="0"/>
              </a:spcAft>
              <a:defRPr/>
            </a:pPr>
            <a:r>
              <a:rPr lang="en-AU" dirty="0" smtClean="0"/>
              <a:t>Which school characteristics have a positive impact on:</a:t>
            </a:r>
          </a:p>
          <a:p>
            <a:pPr lvl="2" fontAlgn="auto">
              <a:spcBef>
                <a:spcPts val="0"/>
              </a:spcBef>
              <a:spcAft>
                <a:spcPts val="0"/>
              </a:spcAft>
              <a:defRPr/>
            </a:pPr>
            <a:r>
              <a:rPr lang="en-AU" b="1" i="1" dirty="0" smtClean="0"/>
              <a:t>Australian Tertiary Admission Rank (ATAR)</a:t>
            </a:r>
            <a:r>
              <a:rPr lang="en-AU" dirty="0" smtClean="0"/>
              <a:t> scores</a:t>
            </a:r>
          </a:p>
          <a:p>
            <a:pPr lvl="2" fontAlgn="auto">
              <a:spcBef>
                <a:spcPts val="0"/>
              </a:spcBef>
              <a:spcAft>
                <a:spcPts val="0"/>
              </a:spcAft>
              <a:defRPr/>
            </a:pPr>
            <a:r>
              <a:rPr lang="en-AU" dirty="0" smtClean="0"/>
              <a:t>the probability of </a:t>
            </a:r>
            <a:r>
              <a:rPr lang="en-AU" b="1" i="1" dirty="0" smtClean="0"/>
              <a:t>university enrolment</a:t>
            </a:r>
            <a:r>
              <a:rPr lang="en-AU" dirty="0" smtClean="0"/>
              <a:t> by age 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2396</TotalTime>
  <Words>1249</Words>
  <Application>Microsoft Office PowerPoint</Application>
  <PresentationFormat>On-screen Show (4:3)</PresentationFormat>
  <Paragraphs>215</Paragraphs>
  <Slides>23</Slides>
  <Notes>7</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Growing up well: What difference can schools make in young people’s transition to adulthood?</vt:lpstr>
      <vt:lpstr>Overview</vt:lpstr>
      <vt:lpstr>Data</vt:lpstr>
      <vt:lpstr>What is LSAY?</vt:lpstr>
      <vt:lpstr>Structure of LSAY</vt:lpstr>
      <vt:lpstr>Want to find out more?</vt:lpstr>
      <vt:lpstr>PowerPoint Presentation</vt:lpstr>
      <vt:lpstr>What we know already</vt:lpstr>
      <vt:lpstr>What we want to know</vt:lpstr>
      <vt:lpstr>Student characteristics</vt:lpstr>
      <vt:lpstr>School characteristics</vt:lpstr>
      <vt:lpstr>How much do schools matter?</vt:lpstr>
      <vt:lpstr>Which school characteristics matter for ATAR?</vt:lpstr>
      <vt:lpstr>PowerPoint Presentation</vt:lpstr>
      <vt:lpstr>Differences by school sector for ATAR</vt:lpstr>
      <vt:lpstr>Summary of most important school characteristics</vt:lpstr>
      <vt:lpstr>What we learn from this research</vt:lpstr>
      <vt:lpstr>PowerPoint Presentation</vt:lpstr>
      <vt:lpstr>What we know already</vt:lpstr>
      <vt:lpstr>What we want to know</vt:lpstr>
      <vt:lpstr>What is our measure of ‘high academic quality’?</vt:lpstr>
      <vt:lpstr>Results</vt:lpstr>
      <vt:lpstr>What we learn from this research</vt:lpstr>
    </vt:vector>
  </TitlesOfParts>
  <Company>NCVER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juneingham</dc:creator>
  <cp:lastModifiedBy>University of Ballarat</cp:lastModifiedBy>
  <cp:revision>280</cp:revision>
  <dcterms:created xsi:type="dcterms:W3CDTF">2009-09-29T00:00:20Z</dcterms:created>
  <dcterms:modified xsi:type="dcterms:W3CDTF">2013-12-05T23:06:30Z</dcterms:modified>
</cp:coreProperties>
</file>